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6" r:id="rId2"/>
  </p:sldMasterIdLst>
  <p:notesMasterIdLst>
    <p:notesMasterId r:id="rId13"/>
  </p:notesMasterIdLst>
  <p:sldIdLst>
    <p:sldId id="256" r:id="rId3"/>
    <p:sldId id="270" r:id="rId4"/>
    <p:sldId id="265" r:id="rId5"/>
    <p:sldId id="271" r:id="rId6"/>
    <p:sldId id="266" r:id="rId7"/>
    <p:sldId id="267" r:id="rId8"/>
    <p:sldId id="272" r:id="rId9"/>
    <p:sldId id="268" r:id="rId10"/>
    <p:sldId id="273" r:id="rId11"/>
    <p:sldId id="269" r:id="rId12"/>
  </p:sldIdLst>
  <p:sldSz cx="12192000" cy="6858000"/>
  <p:notesSz cx="6858000" cy="9144000"/>
  <p:embeddedFontLst>
    <p:embeddedFont>
      <p:font typeface="Century Gothic" panose="020B0502020202020204" pitchFamily="34" charset="0"/>
      <p:regular r:id="rId14"/>
      <p:bold r:id="rId15"/>
      <p:italic r:id="rId16"/>
      <p:boldItalic r:id="rId17"/>
    </p:embeddedFont>
    <p:embeddedFont>
      <p:font typeface="Calibri" panose="020F0502020204030204"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jstR8eA8k9WmPczcjnjLfBek3Yu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43" y="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5.fntdata"/><Relationship Id="rId26" Type="http://customschemas.google.com/relationships/presentationmetadata" Target="metadata"/><Relationship Id="rId3" Type="http://schemas.openxmlformats.org/officeDocument/2006/relationships/slide" Target="slides/slide1.xml"/><Relationship Id="rId21" Type="http://schemas.openxmlformats.org/officeDocument/2006/relationships/font" Target="fonts/font8.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2" name="Google Shape;44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2" name="Google Shape;40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7520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2" name="Google Shape;40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2" name="Google Shape;41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405022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2" name="Google Shape;41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3" name="Google Shape;42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2" name="Google Shape;41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25120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1" name="Google Shape;43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1" name="Google Shape;43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1944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18"/>
          <p:cNvSpPr txBox="1">
            <a:spLocks noGrp="1"/>
          </p:cNvSpPr>
          <p:nvPr>
            <p:ph type="ctrTitle"/>
          </p:nvPr>
        </p:nvSpPr>
        <p:spPr>
          <a:xfrm>
            <a:off x="1154955" y="1447800"/>
            <a:ext cx="8825658" cy="332958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8"/>
          <p:cNvSpPr txBox="1">
            <a:spLocks noGrp="1"/>
          </p:cNvSpPr>
          <p:nvPr>
            <p:ph type="subTitle" idx="1"/>
          </p:nvPr>
        </p:nvSpPr>
        <p:spPr>
          <a:xfrm>
            <a:off x="1154955" y="4777380"/>
            <a:ext cx="8825658" cy="861420"/>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600"/>
              <a:buNone/>
              <a:defRPr cap="none">
                <a:solidFill>
                  <a:srgbClr val="86D1D8"/>
                </a:solidFill>
              </a:defRPr>
            </a:lvl1pPr>
            <a:lvl2pPr lvl="1" algn="ctr">
              <a:spcBef>
                <a:spcPts val="1000"/>
              </a:spcBef>
              <a:spcAft>
                <a:spcPts val="0"/>
              </a:spcAft>
              <a:buSzPts val="1440"/>
              <a:buNone/>
              <a:defRPr>
                <a:solidFill>
                  <a:schemeClr val="lt1"/>
                </a:solidFill>
              </a:defRPr>
            </a:lvl2pPr>
            <a:lvl3pPr lvl="2" algn="ctr">
              <a:spcBef>
                <a:spcPts val="1000"/>
              </a:spcBef>
              <a:spcAft>
                <a:spcPts val="0"/>
              </a:spcAft>
              <a:buSzPts val="1280"/>
              <a:buNone/>
              <a:defRPr>
                <a:solidFill>
                  <a:schemeClr val="lt1"/>
                </a:solidFill>
              </a:defRPr>
            </a:lvl3pPr>
            <a:lvl4pPr lvl="3" algn="ctr">
              <a:spcBef>
                <a:spcPts val="1000"/>
              </a:spcBef>
              <a:spcAft>
                <a:spcPts val="0"/>
              </a:spcAft>
              <a:buSzPts val="1120"/>
              <a:buNone/>
              <a:defRPr>
                <a:solidFill>
                  <a:schemeClr val="lt1"/>
                </a:solidFill>
              </a:defRPr>
            </a:lvl4pPr>
            <a:lvl5pPr lvl="4" algn="ctr">
              <a:spcBef>
                <a:spcPts val="1000"/>
              </a:spcBef>
              <a:spcAft>
                <a:spcPts val="0"/>
              </a:spcAft>
              <a:buSzPts val="1120"/>
              <a:buNone/>
              <a:defRPr>
                <a:solidFill>
                  <a:schemeClr val="lt1"/>
                </a:solidFill>
              </a:defRPr>
            </a:lvl5pPr>
            <a:lvl6pPr lvl="5" algn="ctr">
              <a:spcBef>
                <a:spcPts val="1000"/>
              </a:spcBef>
              <a:spcAft>
                <a:spcPts val="0"/>
              </a:spcAft>
              <a:buSzPts val="1120"/>
              <a:buNone/>
              <a:defRPr>
                <a:solidFill>
                  <a:schemeClr val="lt1"/>
                </a:solidFill>
              </a:defRPr>
            </a:lvl6pPr>
            <a:lvl7pPr lvl="6" algn="ctr">
              <a:spcBef>
                <a:spcPts val="1000"/>
              </a:spcBef>
              <a:spcAft>
                <a:spcPts val="0"/>
              </a:spcAft>
              <a:buSzPts val="1120"/>
              <a:buNone/>
              <a:defRPr>
                <a:solidFill>
                  <a:schemeClr val="lt1"/>
                </a:solidFill>
              </a:defRPr>
            </a:lvl7pPr>
            <a:lvl8pPr lvl="7" algn="ctr">
              <a:spcBef>
                <a:spcPts val="1000"/>
              </a:spcBef>
              <a:spcAft>
                <a:spcPts val="0"/>
              </a:spcAft>
              <a:buSzPts val="1120"/>
              <a:buNone/>
              <a:defRPr>
                <a:solidFill>
                  <a:schemeClr val="lt1"/>
                </a:solidFill>
              </a:defRPr>
            </a:lvl8pPr>
            <a:lvl9pPr lvl="8" algn="ctr">
              <a:spcBef>
                <a:spcPts val="1000"/>
              </a:spcBef>
              <a:spcAft>
                <a:spcPts val="0"/>
              </a:spcAft>
              <a:buSzPts val="1120"/>
              <a:buNone/>
              <a:defRPr>
                <a:solidFill>
                  <a:schemeClr val="lt1"/>
                </a:solidFill>
              </a:defRPr>
            </a:lvl9pPr>
          </a:lstStyle>
          <a:p>
            <a:endParaRPr/>
          </a:p>
        </p:txBody>
      </p:sp>
      <p:sp>
        <p:nvSpPr>
          <p:cNvPr id="20" name="Google Shape;20;p1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4"/>
        <p:cNvGrpSpPr/>
        <p:nvPr/>
      </p:nvGrpSpPr>
      <p:grpSpPr>
        <a:xfrm>
          <a:off x="0" y="0"/>
          <a:ext cx="0" cy="0"/>
          <a:chOff x="0" y="0"/>
          <a:chExt cx="0" cy="0"/>
        </a:xfrm>
      </p:grpSpPr>
      <p:sp>
        <p:nvSpPr>
          <p:cNvPr id="75" name="Google Shape;75;p45"/>
          <p:cNvSpPr txBox="1">
            <a:spLocks noGrp="1"/>
          </p:cNvSpPr>
          <p:nvPr>
            <p:ph type="title"/>
          </p:nvPr>
        </p:nvSpPr>
        <p:spPr>
          <a:xfrm>
            <a:off x="1154956" y="4800587"/>
            <a:ext cx="8825657"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45"/>
          <p:cNvSpPr>
            <a:spLocks noGrp="1"/>
          </p:cNvSpPr>
          <p:nvPr>
            <p:ph type="pic" idx="2"/>
          </p:nvPr>
        </p:nvSpPr>
        <p:spPr>
          <a:xfrm>
            <a:off x="1154955" y="685800"/>
            <a:ext cx="8825658" cy="3640666"/>
          </a:xfrm>
          <a:prstGeom prst="roundRect">
            <a:avLst>
              <a:gd name="adj" fmla="val 1858"/>
            </a:avLst>
          </a:prstGeom>
          <a:noFill/>
          <a:ln>
            <a:noFill/>
          </a:ln>
          <a:effectLst>
            <a:outerShdw blurRad="50800" dist="50800" dir="5400000" algn="tl" rotWithShape="0">
              <a:srgbClr val="000000">
                <a:alpha val="42745"/>
              </a:srgbClr>
            </a:outerShdw>
          </a:effectLst>
        </p:spPr>
      </p:sp>
      <p:sp>
        <p:nvSpPr>
          <p:cNvPr id="77" name="Google Shape;77;p45"/>
          <p:cNvSpPr txBox="1">
            <a:spLocks noGrp="1"/>
          </p:cNvSpPr>
          <p:nvPr>
            <p:ph type="body" idx="1"/>
          </p:nvPr>
        </p:nvSpPr>
        <p:spPr>
          <a:xfrm>
            <a:off x="1154956" y="5367325"/>
            <a:ext cx="8825656"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78" name="Google Shape;78;p45"/>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45"/>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4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1"/>
        <p:cNvGrpSpPr/>
        <p:nvPr/>
      </p:nvGrpSpPr>
      <p:grpSpPr>
        <a:xfrm>
          <a:off x="0" y="0"/>
          <a:ext cx="0" cy="0"/>
          <a:chOff x="0" y="0"/>
          <a:chExt cx="0" cy="0"/>
        </a:xfrm>
      </p:grpSpPr>
      <p:sp>
        <p:nvSpPr>
          <p:cNvPr id="82" name="Google Shape;82;p46"/>
          <p:cNvSpPr txBox="1">
            <a:spLocks noGrp="1"/>
          </p:cNvSpPr>
          <p:nvPr>
            <p:ph type="title"/>
          </p:nvPr>
        </p:nvSpPr>
        <p:spPr>
          <a:xfrm>
            <a:off x="1154954" y="1447800"/>
            <a:ext cx="8825659" cy="19812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46"/>
          <p:cNvSpPr txBox="1">
            <a:spLocks noGrp="1"/>
          </p:cNvSpPr>
          <p:nvPr>
            <p:ph type="body" idx="1"/>
          </p:nvPr>
        </p:nvSpPr>
        <p:spPr>
          <a:xfrm>
            <a:off x="1154954" y="3657600"/>
            <a:ext cx="8825659" cy="23622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4" name="Google Shape;84;p46"/>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46"/>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4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7"/>
        <p:cNvGrpSpPr/>
        <p:nvPr/>
      </p:nvGrpSpPr>
      <p:grpSpPr>
        <a:xfrm>
          <a:off x="0" y="0"/>
          <a:ext cx="0" cy="0"/>
          <a:chOff x="0" y="0"/>
          <a:chExt cx="0" cy="0"/>
        </a:xfrm>
      </p:grpSpPr>
      <p:sp>
        <p:nvSpPr>
          <p:cNvPr id="88" name="Google Shape;88;p47"/>
          <p:cNvSpPr txBox="1">
            <a:spLocks noGrp="1"/>
          </p:cNvSpPr>
          <p:nvPr>
            <p:ph type="title"/>
          </p:nvPr>
        </p:nvSpPr>
        <p:spPr>
          <a:xfrm>
            <a:off x="1574801" y="1447800"/>
            <a:ext cx="7999315" cy="2323374"/>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47"/>
          <p:cNvSpPr txBox="1">
            <a:spLocks noGrp="1"/>
          </p:cNvSpPr>
          <p:nvPr>
            <p:ph type="body" idx="1"/>
          </p:nvPr>
        </p:nvSpPr>
        <p:spPr>
          <a:xfrm>
            <a:off x="1930400" y="3771174"/>
            <a:ext cx="7279649" cy="34217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b="0" i="0" cap="small">
                <a:solidFill>
                  <a:srgbClr val="86D1D8"/>
                </a:solidFill>
                <a:latin typeface="Century Gothic"/>
                <a:ea typeface="Century Gothic"/>
                <a:cs typeface="Century Gothic"/>
                <a:sym typeface="Century Gothic"/>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0" name="Google Shape;90;p47"/>
          <p:cNvSpPr txBox="1">
            <a:spLocks noGrp="1"/>
          </p:cNvSpPr>
          <p:nvPr>
            <p:ph type="body" idx="2"/>
          </p:nvPr>
        </p:nvSpPr>
        <p:spPr>
          <a:xfrm>
            <a:off x="1154954" y="4350657"/>
            <a:ext cx="8825659" cy="16764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1" name="Google Shape;91;p4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4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4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94" name="Google Shape;94;p47"/>
          <p:cNvSpPr txBox="1"/>
          <p:nvPr/>
        </p:nvSpPr>
        <p:spPr>
          <a:xfrm>
            <a:off x="898295" y="971253"/>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
        <p:nvSpPr>
          <p:cNvPr id="95" name="Google Shape;95;p47"/>
          <p:cNvSpPr txBox="1"/>
          <p:nvPr/>
        </p:nvSpPr>
        <p:spPr>
          <a:xfrm>
            <a:off x="9330490" y="2613787"/>
            <a:ext cx="801912" cy="19697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2200" b="0" i="0">
                <a:solidFill>
                  <a:srgbClr val="86D1D8"/>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6"/>
        <p:cNvGrpSpPr/>
        <p:nvPr/>
      </p:nvGrpSpPr>
      <p:grpSpPr>
        <a:xfrm>
          <a:off x="0" y="0"/>
          <a:ext cx="0" cy="0"/>
          <a:chOff x="0" y="0"/>
          <a:chExt cx="0" cy="0"/>
        </a:xfrm>
      </p:grpSpPr>
      <p:sp>
        <p:nvSpPr>
          <p:cNvPr id="97" name="Google Shape;97;p48"/>
          <p:cNvSpPr txBox="1">
            <a:spLocks noGrp="1"/>
          </p:cNvSpPr>
          <p:nvPr>
            <p:ph type="title"/>
          </p:nvPr>
        </p:nvSpPr>
        <p:spPr>
          <a:xfrm>
            <a:off x="1154954" y="3124201"/>
            <a:ext cx="8825660" cy="165318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48"/>
          <p:cNvSpPr txBox="1">
            <a:spLocks noGrp="1"/>
          </p:cNvSpPr>
          <p:nvPr>
            <p:ph type="body" idx="1"/>
          </p:nvPr>
        </p:nvSpPr>
        <p:spPr>
          <a:xfrm>
            <a:off x="1154954" y="4777381"/>
            <a:ext cx="882565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99" name="Google Shape;99;p4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4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4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4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49"/>
          <p:cNvSpPr txBox="1">
            <a:spLocks noGrp="1"/>
          </p:cNvSpPr>
          <p:nvPr>
            <p:ph type="body" idx="1"/>
          </p:nvPr>
        </p:nvSpPr>
        <p:spPr>
          <a:xfrm>
            <a:off x="632947" y="1981200"/>
            <a:ext cx="2946866"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05" name="Google Shape;105;p49"/>
          <p:cNvSpPr txBox="1">
            <a:spLocks noGrp="1"/>
          </p:cNvSpPr>
          <p:nvPr>
            <p:ph type="body" idx="2"/>
          </p:nvPr>
        </p:nvSpPr>
        <p:spPr>
          <a:xfrm>
            <a:off x="652463" y="2667000"/>
            <a:ext cx="2927350"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06" name="Google Shape;106;p49"/>
          <p:cNvSpPr txBox="1">
            <a:spLocks noGrp="1"/>
          </p:cNvSpPr>
          <p:nvPr>
            <p:ph type="body" idx="3"/>
          </p:nvPr>
        </p:nvSpPr>
        <p:spPr>
          <a:xfrm>
            <a:off x="3883659" y="1981200"/>
            <a:ext cx="2936241"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07" name="Google Shape;107;p49"/>
          <p:cNvSpPr txBox="1">
            <a:spLocks noGrp="1"/>
          </p:cNvSpPr>
          <p:nvPr>
            <p:ph type="body" idx="4"/>
          </p:nvPr>
        </p:nvSpPr>
        <p:spPr>
          <a:xfrm>
            <a:off x="3873106" y="2667000"/>
            <a:ext cx="2946794"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08" name="Google Shape;108;p49"/>
          <p:cNvSpPr txBox="1">
            <a:spLocks noGrp="1"/>
          </p:cNvSpPr>
          <p:nvPr>
            <p:ph type="body" idx="5"/>
          </p:nvPr>
        </p:nvSpPr>
        <p:spPr>
          <a:xfrm>
            <a:off x="7124700" y="1981200"/>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09" name="Google Shape;109;p49"/>
          <p:cNvSpPr txBox="1">
            <a:spLocks noGrp="1"/>
          </p:cNvSpPr>
          <p:nvPr>
            <p:ph type="body" idx="6"/>
          </p:nvPr>
        </p:nvSpPr>
        <p:spPr>
          <a:xfrm>
            <a:off x="7124700" y="2667000"/>
            <a:ext cx="2932113" cy="3589338"/>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10" name="Google Shape;110;p49"/>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11" name="Google Shape;111;p49"/>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12" name="Google Shape;112;p4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4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4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5"/>
        <p:cNvGrpSpPr/>
        <p:nvPr/>
      </p:nvGrpSpPr>
      <p:grpSpPr>
        <a:xfrm>
          <a:off x="0" y="0"/>
          <a:ext cx="0" cy="0"/>
          <a:chOff x="0" y="0"/>
          <a:chExt cx="0" cy="0"/>
        </a:xfrm>
      </p:grpSpPr>
      <p:sp>
        <p:nvSpPr>
          <p:cNvPr id="116" name="Google Shape;116;p50"/>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50"/>
          <p:cNvSpPr txBox="1">
            <a:spLocks noGrp="1"/>
          </p:cNvSpPr>
          <p:nvPr>
            <p:ph type="body" idx="1"/>
          </p:nvPr>
        </p:nvSpPr>
        <p:spPr>
          <a:xfrm>
            <a:off x="652463" y="4250949"/>
            <a:ext cx="2940050"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18" name="Google Shape;118;p50"/>
          <p:cNvSpPr>
            <a:spLocks noGrp="1"/>
          </p:cNvSpPr>
          <p:nvPr>
            <p:ph type="pic" idx="2"/>
          </p:nvPr>
        </p:nvSpPr>
        <p:spPr>
          <a:xfrm>
            <a:off x="652463" y="2209800"/>
            <a:ext cx="2940050"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19" name="Google Shape;119;p50"/>
          <p:cNvSpPr txBox="1">
            <a:spLocks noGrp="1"/>
          </p:cNvSpPr>
          <p:nvPr>
            <p:ph type="body" idx="3"/>
          </p:nvPr>
        </p:nvSpPr>
        <p:spPr>
          <a:xfrm>
            <a:off x="652463" y="4827211"/>
            <a:ext cx="2940050"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0" name="Google Shape;120;p50"/>
          <p:cNvSpPr txBox="1">
            <a:spLocks noGrp="1"/>
          </p:cNvSpPr>
          <p:nvPr>
            <p:ph type="body" idx="4"/>
          </p:nvPr>
        </p:nvSpPr>
        <p:spPr>
          <a:xfrm>
            <a:off x="3889375" y="4250949"/>
            <a:ext cx="2930525"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1" name="Google Shape;121;p50"/>
          <p:cNvSpPr>
            <a:spLocks noGrp="1"/>
          </p:cNvSpPr>
          <p:nvPr>
            <p:ph type="pic" idx="5"/>
          </p:nvPr>
        </p:nvSpPr>
        <p:spPr>
          <a:xfrm>
            <a:off x="3889374" y="2209800"/>
            <a:ext cx="2930525"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22" name="Google Shape;122;p50"/>
          <p:cNvSpPr txBox="1">
            <a:spLocks noGrp="1"/>
          </p:cNvSpPr>
          <p:nvPr>
            <p:ph type="body" idx="6"/>
          </p:nvPr>
        </p:nvSpPr>
        <p:spPr>
          <a:xfrm>
            <a:off x="3888022" y="4827210"/>
            <a:ext cx="2934406"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23" name="Google Shape;123;p50"/>
          <p:cNvSpPr txBox="1">
            <a:spLocks noGrp="1"/>
          </p:cNvSpPr>
          <p:nvPr>
            <p:ph type="body" idx="7"/>
          </p:nvPr>
        </p:nvSpPr>
        <p:spPr>
          <a:xfrm>
            <a:off x="7124700" y="4250949"/>
            <a:ext cx="29321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24" name="Google Shape;124;p50"/>
          <p:cNvSpPr>
            <a:spLocks noGrp="1"/>
          </p:cNvSpPr>
          <p:nvPr>
            <p:ph type="pic" idx="8"/>
          </p:nvPr>
        </p:nvSpPr>
        <p:spPr>
          <a:xfrm>
            <a:off x="7124699" y="2209800"/>
            <a:ext cx="2932113"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25" name="Google Shape;125;p50"/>
          <p:cNvSpPr txBox="1">
            <a:spLocks noGrp="1"/>
          </p:cNvSpPr>
          <p:nvPr>
            <p:ph type="body" idx="9"/>
          </p:nvPr>
        </p:nvSpPr>
        <p:spPr>
          <a:xfrm>
            <a:off x="7124575" y="4827208"/>
            <a:ext cx="2935997" cy="65918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126" name="Google Shape;126;p50"/>
          <p:cNvCxnSpPr/>
          <p:nvPr/>
        </p:nvCxnSpPr>
        <p:spPr>
          <a:xfrm>
            <a:off x="3726142" y="2133600"/>
            <a:ext cx="0" cy="3962400"/>
          </a:xfrm>
          <a:prstGeom prst="straightConnector1">
            <a:avLst/>
          </a:prstGeom>
          <a:noFill/>
          <a:ln w="12700" cap="flat" cmpd="sng">
            <a:solidFill>
              <a:srgbClr val="86D1D8">
                <a:alpha val="40000"/>
              </a:srgbClr>
            </a:solidFill>
            <a:prstDash val="solid"/>
            <a:round/>
            <a:headEnd type="none" w="sm" len="sm"/>
            <a:tailEnd type="none" w="sm" len="sm"/>
          </a:ln>
        </p:spPr>
      </p:cxnSp>
      <p:cxnSp>
        <p:nvCxnSpPr>
          <p:cNvPr id="127" name="Google Shape;127;p50"/>
          <p:cNvCxnSpPr/>
          <p:nvPr/>
        </p:nvCxnSpPr>
        <p:spPr>
          <a:xfrm>
            <a:off x="6962227" y="2133600"/>
            <a:ext cx="0" cy="3966882"/>
          </a:xfrm>
          <a:prstGeom prst="straightConnector1">
            <a:avLst/>
          </a:prstGeom>
          <a:noFill/>
          <a:ln w="12700" cap="flat" cmpd="sng">
            <a:solidFill>
              <a:srgbClr val="86D1D8">
                <a:alpha val="40000"/>
              </a:srgbClr>
            </a:solidFill>
            <a:prstDash val="solid"/>
            <a:round/>
            <a:headEnd type="none" w="sm" len="sm"/>
            <a:tailEnd type="none" w="sm" len="sm"/>
          </a:ln>
        </p:spPr>
      </p:cxnSp>
      <p:sp>
        <p:nvSpPr>
          <p:cNvPr id="128" name="Google Shape;128;p5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5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5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1"/>
        <p:cNvGrpSpPr/>
        <p:nvPr/>
      </p:nvGrpSpPr>
      <p:grpSpPr>
        <a:xfrm>
          <a:off x="0" y="0"/>
          <a:ext cx="0" cy="0"/>
          <a:chOff x="0" y="0"/>
          <a:chExt cx="0" cy="0"/>
        </a:xfrm>
      </p:grpSpPr>
      <p:sp>
        <p:nvSpPr>
          <p:cNvPr id="132" name="Google Shape;132;p51"/>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51"/>
          <p:cNvSpPr txBox="1">
            <a:spLocks noGrp="1"/>
          </p:cNvSpPr>
          <p:nvPr>
            <p:ph type="body" idx="1"/>
          </p:nvPr>
        </p:nvSpPr>
        <p:spPr>
          <a:xfrm rot="5400000">
            <a:off x="3478842" y="-322612"/>
            <a:ext cx="4195481" cy="894654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4" name="Google Shape;134;p5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5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5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7"/>
        <p:cNvGrpSpPr/>
        <p:nvPr/>
      </p:nvGrpSpPr>
      <p:grpSpPr>
        <a:xfrm>
          <a:off x="0" y="0"/>
          <a:ext cx="0" cy="0"/>
          <a:chOff x="0" y="0"/>
          <a:chExt cx="0" cy="0"/>
        </a:xfrm>
      </p:grpSpPr>
      <p:sp>
        <p:nvSpPr>
          <p:cNvPr id="138" name="Google Shape;138;p52"/>
          <p:cNvSpPr txBox="1">
            <a:spLocks noGrp="1"/>
          </p:cNvSpPr>
          <p:nvPr>
            <p:ph type="title"/>
          </p:nvPr>
        </p:nvSpPr>
        <p:spPr>
          <a:xfrm rot="5400000">
            <a:off x="6267450" y="2466975"/>
            <a:ext cx="5826125" cy="17526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52"/>
          <p:cNvSpPr txBox="1">
            <a:spLocks noGrp="1"/>
          </p:cNvSpPr>
          <p:nvPr>
            <p:ph type="body" idx="1"/>
          </p:nvPr>
        </p:nvSpPr>
        <p:spPr>
          <a:xfrm rot="5400000">
            <a:off x="1679576" y="-139699"/>
            <a:ext cx="5368924" cy="742314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40" name="Google Shape;140;p5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5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5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5"/>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1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9"/>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26" name="Google Shape;26;p1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5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59"/>
        <p:cNvGrpSpPr/>
        <p:nvPr/>
      </p:nvGrpSpPr>
      <p:grpSpPr>
        <a:xfrm>
          <a:off x="0" y="0"/>
          <a:ext cx="0" cy="0"/>
          <a:chOff x="0" y="0"/>
          <a:chExt cx="0" cy="0"/>
        </a:xfrm>
      </p:grpSpPr>
      <p:sp>
        <p:nvSpPr>
          <p:cNvPr id="160" name="Google Shape;160;p25"/>
          <p:cNvSpPr txBox="1">
            <a:spLocks noGrp="1"/>
          </p:cNvSpPr>
          <p:nvPr>
            <p:ph type="ftr" idx="11"/>
          </p:nvPr>
        </p:nvSpPr>
        <p:spPr>
          <a:xfrm rot="5400013">
            <a:off x="8951559" y="3225295"/>
            <a:ext cx="3859792" cy="304796"/>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25"/>
          <p:cNvSpPr txBox="1">
            <a:spLocks noGrp="1"/>
          </p:cNvSpPr>
          <p:nvPr>
            <p:ph type="sldNum" idx="12"/>
          </p:nvPr>
        </p:nvSpPr>
        <p:spPr>
          <a:xfrm>
            <a:off x="10352544" y="295726"/>
            <a:ext cx="838203" cy="767684"/>
          </a:xfrm>
          <a:prstGeom prst="rect">
            <a:avLst/>
          </a:prstGeom>
          <a:noFill/>
          <a:ln>
            <a:noFill/>
          </a:ln>
        </p:spPr>
        <p:txBody>
          <a:bodyPr spcFirstLastPara="1" wrap="square" lIns="91425" tIns="45700" rIns="91425" bIns="45700" anchor="b" anchorCtr="1">
            <a:noAutofit/>
          </a:bodyPr>
          <a:lstStyle>
            <a:lvl1pPr marL="0" marR="0" lvl="0" indent="0" algn="ctr">
              <a:lnSpc>
                <a:spcPct val="100000"/>
              </a:lnSpc>
              <a:spcBef>
                <a:spcPts val="0"/>
              </a:spcBef>
              <a:spcAft>
                <a:spcPts val="0"/>
              </a:spcAft>
              <a:buClr>
                <a:srgbClr val="FFFFFF"/>
              </a:buClr>
              <a:buSzPts val="2800"/>
              <a:buFont typeface="Century Gothic"/>
              <a:buNone/>
              <a:defRPr/>
            </a:lvl1pPr>
            <a:lvl2pPr marL="0" marR="0" lvl="1" indent="0" algn="ctr">
              <a:lnSpc>
                <a:spcPct val="100000"/>
              </a:lnSpc>
              <a:spcBef>
                <a:spcPts val="0"/>
              </a:spcBef>
              <a:spcAft>
                <a:spcPts val="0"/>
              </a:spcAft>
              <a:buClr>
                <a:srgbClr val="FFFFFF"/>
              </a:buClr>
              <a:buSzPts val="2800"/>
              <a:buFont typeface="Century Gothic"/>
              <a:buNone/>
              <a:defRPr/>
            </a:lvl2pPr>
            <a:lvl3pPr marL="0" marR="0" lvl="2" indent="0" algn="ctr">
              <a:lnSpc>
                <a:spcPct val="100000"/>
              </a:lnSpc>
              <a:spcBef>
                <a:spcPts val="0"/>
              </a:spcBef>
              <a:spcAft>
                <a:spcPts val="0"/>
              </a:spcAft>
              <a:buClr>
                <a:srgbClr val="FFFFFF"/>
              </a:buClr>
              <a:buSzPts val="2800"/>
              <a:buFont typeface="Century Gothic"/>
              <a:buNone/>
              <a:defRPr/>
            </a:lvl3pPr>
            <a:lvl4pPr marL="0" marR="0" lvl="3" indent="0" algn="ctr">
              <a:lnSpc>
                <a:spcPct val="100000"/>
              </a:lnSpc>
              <a:spcBef>
                <a:spcPts val="0"/>
              </a:spcBef>
              <a:spcAft>
                <a:spcPts val="0"/>
              </a:spcAft>
              <a:buClr>
                <a:srgbClr val="FFFFFF"/>
              </a:buClr>
              <a:buSzPts val="2800"/>
              <a:buFont typeface="Century Gothic"/>
              <a:buNone/>
              <a:defRPr/>
            </a:lvl4pPr>
            <a:lvl5pPr marL="0" marR="0" lvl="4" indent="0" algn="ctr">
              <a:lnSpc>
                <a:spcPct val="100000"/>
              </a:lnSpc>
              <a:spcBef>
                <a:spcPts val="0"/>
              </a:spcBef>
              <a:spcAft>
                <a:spcPts val="0"/>
              </a:spcAft>
              <a:buClr>
                <a:srgbClr val="FFFFFF"/>
              </a:buClr>
              <a:buSzPts val="2800"/>
              <a:buFont typeface="Century Gothic"/>
              <a:buNone/>
              <a:defRPr/>
            </a:lvl5pPr>
            <a:lvl6pPr marL="0" marR="0" lvl="5" indent="0" algn="ctr">
              <a:lnSpc>
                <a:spcPct val="100000"/>
              </a:lnSpc>
              <a:spcBef>
                <a:spcPts val="0"/>
              </a:spcBef>
              <a:spcAft>
                <a:spcPts val="0"/>
              </a:spcAft>
              <a:buClr>
                <a:srgbClr val="FFFFFF"/>
              </a:buClr>
              <a:buSzPts val="2800"/>
              <a:buFont typeface="Century Gothic"/>
              <a:buNone/>
              <a:defRPr/>
            </a:lvl6pPr>
            <a:lvl7pPr marL="0" marR="0" lvl="6" indent="0" algn="ctr">
              <a:lnSpc>
                <a:spcPct val="100000"/>
              </a:lnSpc>
              <a:spcBef>
                <a:spcPts val="0"/>
              </a:spcBef>
              <a:spcAft>
                <a:spcPts val="0"/>
              </a:spcAft>
              <a:buClr>
                <a:srgbClr val="FFFFFF"/>
              </a:buClr>
              <a:buSzPts val="2800"/>
              <a:buFont typeface="Century Gothic"/>
              <a:buNone/>
              <a:defRPr/>
            </a:lvl7pPr>
            <a:lvl8pPr marL="0" marR="0" lvl="7" indent="0" algn="ctr">
              <a:lnSpc>
                <a:spcPct val="100000"/>
              </a:lnSpc>
              <a:spcBef>
                <a:spcPts val="0"/>
              </a:spcBef>
              <a:spcAft>
                <a:spcPts val="0"/>
              </a:spcAft>
              <a:buClr>
                <a:srgbClr val="FFFFFF"/>
              </a:buClr>
              <a:buSzPts val="2800"/>
              <a:buFont typeface="Century Gothic"/>
              <a:buNone/>
              <a:defRPr/>
            </a:lvl8pPr>
            <a:lvl9pPr marL="0" marR="0" lvl="8" indent="0" algn="ctr">
              <a:lnSpc>
                <a:spcPct val="100000"/>
              </a:lnSpc>
              <a:spcBef>
                <a:spcPts val="0"/>
              </a:spcBef>
              <a:spcAft>
                <a:spcPts val="0"/>
              </a:spcAft>
              <a:buClr>
                <a:srgbClr val="FFFFFF"/>
              </a:buClr>
              <a:buSzPts val="2800"/>
              <a:buFont typeface="Century Gothic"/>
              <a:buNone/>
              <a:defRPr/>
            </a:lvl9pPr>
          </a:lstStyle>
          <a:p>
            <a:pPr marL="0" lvl="0" indent="0" algn="ctr" rtl="0">
              <a:spcBef>
                <a:spcPts val="0"/>
              </a:spcBef>
              <a:spcAft>
                <a:spcPts val="0"/>
              </a:spcAft>
              <a:buNone/>
            </a:pPr>
            <a:fld id="{00000000-1234-1234-1234-123412341234}" type="slidenum">
              <a:rPr lang="en-US"/>
              <a:t>‹#›</a:t>
            </a:fld>
            <a:endParaRPr sz="2800" b="0" i="0" u="none" strike="noStrike" cap="none">
              <a:solidFill>
                <a:srgbClr val="FFFFFF"/>
              </a:solidFill>
              <a:latin typeface="Century Gothic"/>
              <a:ea typeface="Century Gothic"/>
              <a:cs typeface="Century Gothic"/>
              <a:sym typeface="Century Gothic"/>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2"/>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3"/>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6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65"/>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66"/>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67"/>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68"/>
        <p:cNvGrpSpPr/>
        <p:nvPr/>
      </p:nvGrpSpPr>
      <p:grpSpPr>
        <a:xfrm>
          <a:off x="0" y="0"/>
          <a:ext cx="0" cy="0"/>
          <a:chOff x="0" y="0"/>
          <a:chExt cx="0" cy="0"/>
        </a:xfrm>
      </p:grpSpPr>
      <p:sp>
        <p:nvSpPr>
          <p:cNvPr id="169" name="Google Shape;169;p32"/>
          <p:cNvSpPr txBox="1"/>
          <p:nvPr/>
        </p:nvSpPr>
        <p:spPr>
          <a:xfrm>
            <a:off x="898297" y="971257"/>
            <a:ext cx="801910" cy="1969773"/>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8AD0D6"/>
              </a:buClr>
              <a:buSzPts val="12200"/>
              <a:buFont typeface="Arial"/>
              <a:buNone/>
            </a:pPr>
            <a:r>
              <a:rPr lang="en-US" sz="12200" b="0" i="0" u="none" strike="noStrike" cap="none">
                <a:solidFill>
                  <a:srgbClr val="8AD0D6"/>
                </a:solidFill>
                <a:latin typeface="Arial"/>
                <a:ea typeface="Arial"/>
                <a:cs typeface="Arial"/>
                <a:sym typeface="Arial"/>
              </a:rPr>
              <a:t>“</a:t>
            </a:r>
            <a:endParaRPr/>
          </a:p>
        </p:txBody>
      </p:sp>
      <p:sp>
        <p:nvSpPr>
          <p:cNvPr id="170" name="Google Shape;170;p32"/>
          <p:cNvSpPr txBox="1"/>
          <p:nvPr/>
        </p:nvSpPr>
        <p:spPr>
          <a:xfrm>
            <a:off x="9330491" y="2613784"/>
            <a:ext cx="801910" cy="1969773"/>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8AD0D6"/>
              </a:buClr>
              <a:buSzPts val="12200"/>
              <a:buFont typeface="Arial"/>
              <a:buNone/>
            </a:pPr>
            <a:r>
              <a:rPr lang="en-US" sz="12200" b="0" i="0" u="none" strike="noStrike" cap="none">
                <a:solidFill>
                  <a:srgbClr val="8AD0D6"/>
                </a:solidFill>
                <a:latin typeface="Arial"/>
                <a:ea typeface="Arial"/>
                <a:cs typeface="Arial"/>
                <a:sym typeface="Arial"/>
              </a:rPr>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38"/>
          <p:cNvSpPr txBox="1">
            <a:spLocks noGrp="1"/>
          </p:cNvSpPr>
          <p:nvPr>
            <p:ph type="title"/>
          </p:nvPr>
        </p:nvSpPr>
        <p:spPr>
          <a:xfrm>
            <a:off x="1154956" y="2861733"/>
            <a:ext cx="8825657" cy="1915647"/>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38"/>
          <p:cNvSpPr txBox="1">
            <a:spLocks noGrp="1"/>
          </p:cNvSpPr>
          <p:nvPr>
            <p:ph type="body" idx="1"/>
          </p:nvPr>
        </p:nvSpPr>
        <p:spPr>
          <a:xfrm>
            <a:off x="1154955" y="4777381"/>
            <a:ext cx="882565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86D1D8"/>
                </a:solidFill>
              </a:defRPr>
            </a:lvl1pPr>
            <a:lvl2pPr marL="914400" lvl="1" indent="-228600" algn="l">
              <a:spcBef>
                <a:spcPts val="1000"/>
              </a:spcBef>
              <a:spcAft>
                <a:spcPts val="0"/>
              </a:spcAft>
              <a:buSzPts val="1440"/>
              <a:buNone/>
              <a:defRPr sz="1800">
                <a:solidFill>
                  <a:schemeClr val="lt1"/>
                </a:solidFill>
              </a:defRPr>
            </a:lvl2pPr>
            <a:lvl3pPr marL="1371600" lvl="2" indent="-228600" algn="l">
              <a:spcBef>
                <a:spcPts val="1000"/>
              </a:spcBef>
              <a:spcAft>
                <a:spcPts val="0"/>
              </a:spcAft>
              <a:buSzPts val="1280"/>
              <a:buNone/>
              <a:defRPr sz="1600">
                <a:solidFill>
                  <a:schemeClr val="lt1"/>
                </a:solidFill>
              </a:defRPr>
            </a:lvl3pPr>
            <a:lvl4pPr marL="1828800" lvl="3" indent="-228600" algn="l">
              <a:spcBef>
                <a:spcPts val="1000"/>
              </a:spcBef>
              <a:spcAft>
                <a:spcPts val="0"/>
              </a:spcAft>
              <a:buSzPts val="1120"/>
              <a:buNone/>
              <a:defRPr sz="1400">
                <a:solidFill>
                  <a:schemeClr val="lt1"/>
                </a:solidFill>
              </a:defRPr>
            </a:lvl4pPr>
            <a:lvl5pPr marL="2286000" lvl="4" indent="-228600" algn="l">
              <a:spcBef>
                <a:spcPts val="1000"/>
              </a:spcBef>
              <a:spcAft>
                <a:spcPts val="0"/>
              </a:spcAft>
              <a:buSzPts val="1120"/>
              <a:buNone/>
              <a:defRPr sz="1400">
                <a:solidFill>
                  <a:schemeClr val="lt1"/>
                </a:solidFill>
              </a:defRPr>
            </a:lvl5pPr>
            <a:lvl6pPr marL="2743200" lvl="5" indent="-228600" algn="l">
              <a:spcBef>
                <a:spcPts val="1000"/>
              </a:spcBef>
              <a:spcAft>
                <a:spcPts val="0"/>
              </a:spcAft>
              <a:buSzPts val="1120"/>
              <a:buNone/>
              <a:defRPr sz="1400">
                <a:solidFill>
                  <a:schemeClr val="lt1"/>
                </a:solidFill>
              </a:defRPr>
            </a:lvl6pPr>
            <a:lvl7pPr marL="3200400" lvl="6" indent="-228600" algn="l">
              <a:spcBef>
                <a:spcPts val="1000"/>
              </a:spcBef>
              <a:spcAft>
                <a:spcPts val="0"/>
              </a:spcAft>
              <a:buSzPts val="1120"/>
              <a:buNone/>
              <a:defRPr sz="1400">
                <a:solidFill>
                  <a:schemeClr val="lt1"/>
                </a:solidFill>
              </a:defRPr>
            </a:lvl7pPr>
            <a:lvl8pPr marL="3657600" lvl="7" indent="-228600" algn="l">
              <a:spcBef>
                <a:spcPts val="1000"/>
              </a:spcBef>
              <a:spcAft>
                <a:spcPts val="0"/>
              </a:spcAft>
              <a:buSzPts val="1120"/>
              <a:buNone/>
              <a:defRPr sz="1400">
                <a:solidFill>
                  <a:schemeClr val="lt1"/>
                </a:solidFill>
              </a:defRPr>
            </a:lvl8pPr>
            <a:lvl9pPr marL="4114800" lvl="8" indent="-228600" algn="l">
              <a:spcBef>
                <a:spcPts val="1000"/>
              </a:spcBef>
              <a:spcAft>
                <a:spcPts val="0"/>
              </a:spcAft>
              <a:buSzPts val="1120"/>
              <a:buNone/>
              <a:defRPr sz="1400">
                <a:solidFill>
                  <a:schemeClr val="lt1"/>
                </a:solidFill>
              </a:defRPr>
            </a:lvl9pPr>
          </a:lstStyle>
          <a:p>
            <a:endParaRPr/>
          </a:p>
        </p:txBody>
      </p:sp>
      <p:sp>
        <p:nvSpPr>
          <p:cNvPr id="32" name="Google Shape;32;p38"/>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38"/>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3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71"/>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72"/>
        <p:cNvGrpSpPr/>
        <p:nvPr/>
      </p:nvGrpSpPr>
      <p:grpSpPr>
        <a:xfrm>
          <a:off x="0" y="0"/>
          <a:ext cx="0" cy="0"/>
          <a:chOff x="0" y="0"/>
          <a:chExt cx="0" cy="0"/>
        </a:xfrm>
      </p:grpSpPr>
      <p:sp>
        <p:nvSpPr>
          <p:cNvPr id="173" name="Google Shape;173;p34"/>
          <p:cNvSpPr txBox="1">
            <a:spLocks noGrp="1"/>
          </p:cNvSpPr>
          <p:nvPr>
            <p:ph type="body" idx="1"/>
          </p:nvPr>
        </p:nvSpPr>
        <p:spPr>
          <a:xfrm>
            <a:off x="7124703" y="2667003"/>
            <a:ext cx="2932115" cy="358934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320040" algn="l">
              <a:lnSpc>
                <a:spcPct val="100000"/>
              </a:lnSpc>
              <a:spcBef>
                <a:spcPts val="1000"/>
              </a:spcBef>
              <a:spcAft>
                <a:spcPts val="0"/>
              </a:spcAft>
              <a:buSzPts val="1440"/>
              <a:buChar char="►"/>
              <a:defRPr/>
            </a:lvl2pPr>
            <a:lvl3pPr marL="1371600" lvl="2" indent="-320039" algn="l">
              <a:lnSpc>
                <a:spcPct val="100000"/>
              </a:lnSpc>
              <a:spcBef>
                <a:spcPts val="1000"/>
              </a:spcBef>
              <a:spcAft>
                <a:spcPts val="0"/>
              </a:spcAft>
              <a:buSzPts val="1440"/>
              <a:buChar char="►"/>
              <a:defRPr/>
            </a:lvl3pPr>
            <a:lvl4pPr marL="1828800" lvl="3" indent="-320039" algn="l">
              <a:lnSpc>
                <a:spcPct val="100000"/>
              </a:lnSpc>
              <a:spcBef>
                <a:spcPts val="1000"/>
              </a:spcBef>
              <a:spcAft>
                <a:spcPts val="0"/>
              </a:spcAft>
              <a:buSzPts val="1440"/>
              <a:buChar char="►"/>
              <a:defRPr/>
            </a:lvl4pPr>
            <a:lvl5pPr marL="2286000" lvl="4" indent="-320039" algn="l">
              <a:lnSpc>
                <a:spcPct val="100000"/>
              </a:lnSpc>
              <a:spcBef>
                <a:spcPts val="10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74" name="Google Shape;174;p34"/>
          <p:cNvCxnSpPr/>
          <p:nvPr/>
        </p:nvCxnSpPr>
        <p:spPr>
          <a:xfrm>
            <a:off x="3726143" y="2133596"/>
            <a:ext cx="0" cy="3962407"/>
          </a:xfrm>
          <a:prstGeom prst="straightConnector1">
            <a:avLst/>
          </a:prstGeom>
          <a:noFill/>
          <a:ln w="12700" cap="rnd" cmpd="sng">
            <a:solidFill>
              <a:srgbClr val="8AD0D6">
                <a:alpha val="40000"/>
              </a:srgbClr>
            </a:solidFill>
            <a:prstDash val="solid"/>
            <a:miter lim="8000"/>
            <a:headEnd type="none" w="sm" len="sm"/>
            <a:tailEnd type="none" w="sm" len="sm"/>
          </a:ln>
        </p:spPr>
      </p:cxnSp>
      <p:cxnSp>
        <p:nvCxnSpPr>
          <p:cNvPr id="175" name="Google Shape;175;p34"/>
          <p:cNvCxnSpPr/>
          <p:nvPr/>
        </p:nvCxnSpPr>
        <p:spPr>
          <a:xfrm>
            <a:off x="6962223" y="2133596"/>
            <a:ext cx="0" cy="3966887"/>
          </a:xfrm>
          <a:prstGeom prst="straightConnector1">
            <a:avLst/>
          </a:prstGeom>
          <a:noFill/>
          <a:ln w="12700" cap="rnd" cmpd="sng">
            <a:solidFill>
              <a:srgbClr val="8AD0D6">
                <a:alpha val="40000"/>
              </a:srgbClr>
            </a:solidFill>
            <a:prstDash val="solid"/>
            <a:miter lim="8000"/>
            <a:headEnd type="none" w="sm" len="sm"/>
            <a:tailEnd type="none" w="sm" len="sm"/>
          </a:ln>
        </p:spPr>
      </p:cxnSp>
      <p:sp>
        <p:nvSpPr>
          <p:cNvPr id="176" name="Google Shape;176;p34"/>
          <p:cNvSpPr txBox="1">
            <a:spLocks noGrp="1"/>
          </p:cNvSpPr>
          <p:nvPr>
            <p:ph type="dt" idx="10"/>
          </p:nvPr>
        </p:nvSpPr>
        <p:spPr>
          <a:xfrm rot="5400013">
            <a:off x="10155637" y="1790697"/>
            <a:ext cx="990596" cy="30479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7" name="Google Shape;177;p34"/>
          <p:cNvSpPr txBox="1">
            <a:spLocks noGrp="1"/>
          </p:cNvSpPr>
          <p:nvPr>
            <p:ph type="ftr" idx="11"/>
          </p:nvPr>
        </p:nvSpPr>
        <p:spPr>
          <a:xfrm rot="5400013">
            <a:off x="8951559" y="3225295"/>
            <a:ext cx="3859792" cy="304796"/>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8" name="Google Shape;178;p34"/>
          <p:cNvSpPr txBox="1">
            <a:spLocks noGrp="1"/>
          </p:cNvSpPr>
          <p:nvPr>
            <p:ph type="sldNum" idx="12"/>
          </p:nvPr>
        </p:nvSpPr>
        <p:spPr>
          <a:xfrm>
            <a:off x="10352544" y="295726"/>
            <a:ext cx="838203" cy="767684"/>
          </a:xfrm>
          <a:prstGeom prst="rect">
            <a:avLst/>
          </a:prstGeom>
          <a:noFill/>
          <a:ln>
            <a:noFill/>
          </a:ln>
        </p:spPr>
        <p:txBody>
          <a:bodyPr spcFirstLastPara="1" wrap="square" lIns="91425" tIns="45700" rIns="91425" bIns="45700" anchor="b" anchorCtr="1">
            <a:noAutofit/>
          </a:bodyPr>
          <a:lstStyle>
            <a:lvl1pPr marL="0" marR="0" lvl="0" indent="0" algn="ctr">
              <a:lnSpc>
                <a:spcPct val="100000"/>
              </a:lnSpc>
              <a:spcBef>
                <a:spcPts val="0"/>
              </a:spcBef>
              <a:spcAft>
                <a:spcPts val="0"/>
              </a:spcAft>
              <a:buClr>
                <a:srgbClr val="FFFFFF"/>
              </a:buClr>
              <a:buSzPts val="2800"/>
              <a:buFont typeface="Century Gothic"/>
              <a:buNone/>
              <a:defRPr/>
            </a:lvl1pPr>
            <a:lvl2pPr marL="0" marR="0" lvl="1" indent="0" algn="ctr">
              <a:lnSpc>
                <a:spcPct val="100000"/>
              </a:lnSpc>
              <a:spcBef>
                <a:spcPts val="0"/>
              </a:spcBef>
              <a:spcAft>
                <a:spcPts val="0"/>
              </a:spcAft>
              <a:buClr>
                <a:srgbClr val="FFFFFF"/>
              </a:buClr>
              <a:buSzPts val="2800"/>
              <a:buFont typeface="Century Gothic"/>
              <a:buNone/>
              <a:defRPr/>
            </a:lvl2pPr>
            <a:lvl3pPr marL="0" marR="0" lvl="2" indent="0" algn="ctr">
              <a:lnSpc>
                <a:spcPct val="100000"/>
              </a:lnSpc>
              <a:spcBef>
                <a:spcPts val="0"/>
              </a:spcBef>
              <a:spcAft>
                <a:spcPts val="0"/>
              </a:spcAft>
              <a:buClr>
                <a:srgbClr val="FFFFFF"/>
              </a:buClr>
              <a:buSzPts val="2800"/>
              <a:buFont typeface="Century Gothic"/>
              <a:buNone/>
              <a:defRPr/>
            </a:lvl3pPr>
            <a:lvl4pPr marL="0" marR="0" lvl="3" indent="0" algn="ctr">
              <a:lnSpc>
                <a:spcPct val="100000"/>
              </a:lnSpc>
              <a:spcBef>
                <a:spcPts val="0"/>
              </a:spcBef>
              <a:spcAft>
                <a:spcPts val="0"/>
              </a:spcAft>
              <a:buClr>
                <a:srgbClr val="FFFFFF"/>
              </a:buClr>
              <a:buSzPts val="2800"/>
              <a:buFont typeface="Century Gothic"/>
              <a:buNone/>
              <a:defRPr/>
            </a:lvl4pPr>
            <a:lvl5pPr marL="0" marR="0" lvl="4" indent="0" algn="ctr">
              <a:lnSpc>
                <a:spcPct val="100000"/>
              </a:lnSpc>
              <a:spcBef>
                <a:spcPts val="0"/>
              </a:spcBef>
              <a:spcAft>
                <a:spcPts val="0"/>
              </a:spcAft>
              <a:buClr>
                <a:srgbClr val="FFFFFF"/>
              </a:buClr>
              <a:buSzPts val="2800"/>
              <a:buFont typeface="Century Gothic"/>
              <a:buNone/>
              <a:defRPr/>
            </a:lvl5pPr>
            <a:lvl6pPr marL="0" marR="0" lvl="5" indent="0" algn="ctr">
              <a:lnSpc>
                <a:spcPct val="100000"/>
              </a:lnSpc>
              <a:spcBef>
                <a:spcPts val="0"/>
              </a:spcBef>
              <a:spcAft>
                <a:spcPts val="0"/>
              </a:spcAft>
              <a:buClr>
                <a:srgbClr val="FFFFFF"/>
              </a:buClr>
              <a:buSzPts val="2800"/>
              <a:buFont typeface="Century Gothic"/>
              <a:buNone/>
              <a:defRPr/>
            </a:lvl6pPr>
            <a:lvl7pPr marL="0" marR="0" lvl="6" indent="0" algn="ctr">
              <a:lnSpc>
                <a:spcPct val="100000"/>
              </a:lnSpc>
              <a:spcBef>
                <a:spcPts val="0"/>
              </a:spcBef>
              <a:spcAft>
                <a:spcPts val="0"/>
              </a:spcAft>
              <a:buClr>
                <a:srgbClr val="FFFFFF"/>
              </a:buClr>
              <a:buSzPts val="2800"/>
              <a:buFont typeface="Century Gothic"/>
              <a:buNone/>
              <a:defRPr/>
            </a:lvl7pPr>
            <a:lvl8pPr marL="0" marR="0" lvl="7" indent="0" algn="ctr">
              <a:lnSpc>
                <a:spcPct val="100000"/>
              </a:lnSpc>
              <a:spcBef>
                <a:spcPts val="0"/>
              </a:spcBef>
              <a:spcAft>
                <a:spcPts val="0"/>
              </a:spcAft>
              <a:buClr>
                <a:srgbClr val="FFFFFF"/>
              </a:buClr>
              <a:buSzPts val="2800"/>
              <a:buFont typeface="Century Gothic"/>
              <a:buNone/>
              <a:defRPr/>
            </a:lvl8pPr>
            <a:lvl9pPr marL="0" marR="0" lvl="8" indent="0" algn="ctr">
              <a:lnSpc>
                <a:spcPct val="100000"/>
              </a:lnSpc>
              <a:spcBef>
                <a:spcPts val="0"/>
              </a:spcBef>
              <a:spcAft>
                <a:spcPts val="0"/>
              </a:spcAft>
              <a:buClr>
                <a:srgbClr val="FFFFFF"/>
              </a:buClr>
              <a:buSzPts val="2800"/>
              <a:buFont typeface="Century Gothic"/>
              <a:buNone/>
              <a:defRPr/>
            </a:lvl9pPr>
          </a:lstStyle>
          <a:p>
            <a:pPr marL="0" lvl="0" indent="0" algn="ctr" rtl="0">
              <a:spcBef>
                <a:spcPts val="0"/>
              </a:spcBef>
              <a:spcAft>
                <a:spcPts val="0"/>
              </a:spcAft>
              <a:buNone/>
            </a:pPr>
            <a:fld id="{00000000-1234-1234-1234-123412341234}" type="slidenum">
              <a:rPr lang="en-US"/>
              <a:t>‹#›</a:t>
            </a:fld>
            <a:endParaRPr sz="2800" b="0" i="0" u="none" strike="noStrike" cap="none">
              <a:solidFill>
                <a:srgbClr val="FFFFFF"/>
              </a:solidFill>
              <a:latin typeface="Century Gothic"/>
              <a:ea typeface="Century Gothic"/>
              <a:cs typeface="Century Gothic"/>
              <a:sym typeface="Century Gothic"/>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79"/>
        <p:cNvGrpSpPr/>
        <p:nvPr/>
      </p:nvGrpSpPr>
      <p:grpSpPr>
        <a:xfrm>
          <a:off x="0" y="0"/>
          <a:ext cx="0" cy="0"/>
          <a:chOff x="0" y="0"/>
          <a:chExt cx="0" cy="0"/>
        </a:xfrm>
      </p:grpSpPr>
      <p:sp>
        <p:nvSpPr>
          <p:cNvPr id="180" name="Google Shape;180;p35"/>
          <p:cNvSpPr txBox="1">
            <a:spLocks noGrp="1"/>
          </p:cNvSpPr>
          <p:nvPr>
            <p:ph type="body" idx="1"/>
          </p:nvPr>
        </p:nvSpPr>
        <p:spPr>
          <a:xfrm>
            <a:off x="3888019" y="4827209"/>
            <a:ext cx="2934410" cy="65919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320040" algn="l">
              <a:lnSpc>
                <a:spcPct val="100000"/>
              </a:lnSpc>
              <a:spcBef>
                <a:spcPts val="1000"/>
              </a:spcBef>
              <a:spcAft>
                <a:spcPts val="0"/>
              </a:spcAft>
              <a:buSzPts val="1440"/>
              <a:buChar char="►"/>
              <a:defRPr/>
            </a:lvl2pPr>
            <a:lvl3pPr marL="1371600" lvl="2" indent="-320039" algn="l">
              <a:lnSpc>
                <a:spcPct val="100000"/>
              </a:lnSpc>
              <a:spcBef>
                <a:spcPts val="1000"/>
              </a:spcBef>
              <a:spcAft>
                <a:spcPts val="0"/>
              </a:spcAft>
              <a:buSzPts val="1440"/>
              <a:buChar char="►"/>
              <a:defRPr/>
            </a:lvl3pPr>
            <a:lvl4pPr marL="1828800" lvl="3" indent="-320039" algn="l">
              <a:lnSpc>
                <a:spcPct val="100000"/>
              </a:lnSpc>
              <a:spcBef>
                <a:spcPts val="1000"/>
              </a:spcBef>
              <a:spcAft>
                <a:spcPts val="0"/>
              </a:spcAft>
              <a:buSzPts val="1440"/>
              <a:buChar char="►"/>
              <a:defRPr/>
            </a:lvl4pPr>
            <a:lvl5pPr marL="2286000" lvl="4" indent="-320039" algn="l">
              <a:lnSpc>
                <a:spcPct val="100000"/>
              </a:lnSpc>
              <a:spcBef>
                <a:spcPts val="10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1" name="Google Shape;181;p35"/>
          <p:cNvSpPr txBox="1">
            <a:spLocks noGrp="1"/>
          </p:cNvSpPr>
          <p:nvPr>
            <p:ph type="body" idx="2"/>
          </p:nvPr>
        </p:nvSpPr>
        <p:spPr>
          <a:xfrm>
            <a:off x="7124703" y="4250945"/>
            <a:ext cx="2932115" cy="576264"/>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SzPts val="1920"/>
              <a:buNone/>
              <a:defRPr sz="2400">
                <a:solidFill>
                  <a:srgbClr val="8AD0D6"/>
                </a:solidFill>
              </a:defRPr>
            </a:lvl1pPr>
            <a:lvl2pPr marL="914400" lvl="1" indent="-320040" algn="l">
              <a:lnSpc>
                <a:spcPct val="100000"/>
              </a:lnSpc>
              <a:spcBef>
                <a:spcPts val="1000"/>
              </a:spcBef>
              <a:spcAft>
                <a:spcPts val="0"/>
              </a:spcAft>
              <a:buSzPts val="1440"/>
              <a:buChar char="►"/>
              <a:defRPr/>
            </a:lvl2pPr>
            <a:lvl3pPr marL="1371600" lvl="2" indent="-320039" algn="l">
              <a:lnSpc>
                <a:spcPct val="100000"/>
              </a:lnSpc>
              <a:spcBef>
                <a:spcPts val="1000"/>
              </a:spcBef>
              <a:spcAft>
                <a:spcPts val="0"/>
              </a:spcAft>
              <a:buSzPts val="1440"/>
              <a:buChar char="►"/>
              <a:defRPr/>
            </a:lvl3pPr>
            <a:lvl4pPr marL="1828800" lvl="3" indent="-320039" algn="l">
              <a:lnSpc>
                <a:spcPct val="100000"/>
              </a:lnSpc>
              <a:spcBef>
                <a:spcPts val="1000"/>
              </a:spcBef>
              <a:spcAft>
                <a:spcPts val="0"/>
              </a:spcAft>
              <a:buSzPts val="1440"/>
              <a:buChar char="►"/>
              <a:defRPr/>
            </a:lvl4pPr>
            <a:lvl5pPr marL="2286000" lvl="4" indent="-320039" algn="l">
              <a:lnSpc>
                <a:spcPct val="100000"/>
              </a:lnSpc>
              <a:spcBef>
                <a:spcPts val="10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p35"/>
          <p:cNvSpPr>
            <a:spLocks noGrp="1"/>
          </p:cNvSpPr>
          <p:nvPr>
            <p:ph type="pic" idx="3"/>
          </p:nvPr>
        </p:nvSpPr>
        <p:spPr>
          <a:xfrm>
            <a:off x="7124703" y="2209803"/>
            <a:ext cx="2932115" cy="1524003"/>
          </a:xfrm>
          <a:prstGeom prst="rect">
            <a:avLst/>
          </a:prstGeom>
          <a:noFill/>
          <a:ln>
            <a:noFill/>
          </a:ln>
          <a:effectLst>
            <a:outerShdw dist="50804" dir="5400000" algn="tl">
              <a:srgbClr val="000000">
                <a:alpha val="42745"/>
              </a:srgbClr>
            </a:outerShdw>
          </a:effectLst>
        </p:spPr>
      </p:sp>
      <p:sp>
        <p:nvSpPr>
          <p:cNvPr id="183" name="Google Shape;183;p35"/>
          <p:cNvSpPr txBox="1">
            <a:spLocks noGrp="1"/>
          </p:cNvSpPr>
          <p:nvPr>
            <p:ph type="body" idx="4"/>
          </p:nvPr>
        </p:nvSpPr>
        <p:spPr>
          <a:xfrm>
            <a:off x="7124575" y="4827209"/>
            <a:ext cx="2936001" cy="65919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SzPts val="1120"/>
              <a:buNone/>
              <a:defRPr sz="1400"/>
            </a:lvl1pPr>
            <a:lvl2pPr marL="914400" lvl="1" indent="-320040" algn="l">
              <a:lnSpc>
                <a:spcPct val="100000"/>
              </a:lnSpc>
              <a:spcBef>
                <a:spcPts val="1000"/>
              </a:spcBef>
              <a:spcAft>
                <a:spcPts val="0"/>
              </a:spcAft>
              <a:buSzPts val="1440"/>
              <a:buChar char="►"/>
              <a:defRPr/>
            </a:lvl2pPr>
            <a:lvl3pPr marL="1371600" lvl="2" indent="-320039" algn="l">
              <a:lnSpc>
                <a:spcPct val="100000"/>
              </a:lnSpc>
              <a:spcBef>
                <a:spcPts val="1000"/>
              </a:spcBef>
              <a:spcAft>
                <a:spcPts val="0"/>
              </a:spcAft>
              <a:buSzPts val="1440"/>
              <a:buChar char="►"/>
              <a:defRPr/>
            </a:lvl3pPr>
            <a:lvl4pPr marL="1828800" lvl="3" indent="-320039" algn="l">
              <a:lnSpc>
                <a:spcPct val="100000"/>
              </a:lnSpc>
              <a:spcBef>
                <a:spcPts val="1000"/>
              </a:spcBef>
              <a:spcAft>
                <a:spcPts val="0"/>
              </a:spcAft>
              <a:buSzPts val="1440"/>
              <a:buChar char="►"/>
              <a:defRPr/>
            </a:lvl4pPr>
            <a:lvl5pPr marL="2286000" lvl="4" indent="-320039" algn="l">
              <a:lnSpc>
                <a:spcPct val="100000"/>
              </a:lnSpc>
              <a:spcBef>
                <a:spcPts val="1000"/>
              </a:spcBef>
              <a:spcAft>
                <a:spcPts val="0"/>
              </a:spcAft>
              <a:buSzPts val="144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84" name="Google Shape;184;p35"/>
          <p:cNvCxnSpPr/>
          <p:nvPr/>
        </p:nvCxnSpPr>
        <p:spPr>
          <a:xfrm>
            <a:off x="3726143" y="2133596"/>
            <a:ext cx="0" cy="3962407"/>
          </a:xfrm>
          <a:prstGeom prst="straightConnector1">
            <a:avLst/>
          </a:prstGeom>
          <a:noFill/>
          <a:ln w="12700" cap="rnd" cmpd="sng">
            <a:solidFill>
              <a:srgbClr val="8AD0D6">
                <a:alpha val="40000"/>
              </a:srgbClr>
            </a:solidFill>
            <a:prstDash val="solid"/>
            <a:miter lim="8000"/>
            <a:headEnd type="none" w="sm" len="sm"/>
            <a:tailEnd type="none" w="sm" len="sm"/>
          </a:ln>
        </p:spPr>
      </p:cxnSp>
      <p:cxnSp>
        <p:nvCxnSpPr>
          <p:cNvPr id="185" name="Google Shape;185;p35"/>
          <p:cNvCxnSpPr/>
          <p:nvPr/>
        </p:nvCxnSpPr>
        <p:spPr>
          <a:xfrm>
            <a:off x="6962223" y="2133596"/>
            <a:ext cx="0" cy="3966887"/>
          </a:xfrm>
          <a:prstGeom prst="straightConnector1">
            <a:avLst/>
          </a:prstGeom>
          <a:noFill/>
          <a:ln w="12700" cap="rnd" cmpd="sng">
            <a:solidFill>
              <a:srgbClr val="8AD0D6">
                <a:alpha val="40000"/>
              </a:srgbClr>
            </a:solidFill>
            <a:prstDash val="solid"/>
            <a:miter lim="8000"/>
            <a:headEnd type="none" w="sm" len="sm"/>
            <a:tailEnd type="none" w="sm" len="sm"/>
          </a:ln>
        </p:spPr>
      </p:cxnSp>
      <p:sp>
        <p:nvSpPr>
          <p:cNvPr id="186" name="Google Shape;186;p35"/>
          <p:cNvSpPr txBox="1">
            <a:spLocks noGrp="1"/>
          </p:cNvSpPr>
          <p:nvPr>
            <p:ph type="dt" idx="10"/>
          </p:nvPr>
        </p:nvSpPr>
        <p:spPr>
          <a:xfrm rot="5400013">
            <a:off x="10155637" y="1790697"/>
            <a:ext cx="990596" cy="30479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35"/>
          <p:cNvSpPr txBox="1">
            <a:spLocks noGrp="1"/>
          </p:cNvSpPr>
          <p:nvPr>
            <p:ph type="ftr" idx="11"/>
          </p:nvPr>
        </p:nvSpPr>
        <p:spPr>
          <a:xfrm rot="5400013">
            <a:off x="8951559" y="3225295"/>
            <a:ext cx="3859792" cy="304796"/>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rgbClr val="FFFFFF"/>
              </a:buClr>
              <a:buSzPts val="11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p35"/>
          <p:cNvSpPr txBox="1">
            <a:spLocks noGrp="1"/>
          </p:cNvSpPr>
          <p:nvPr>
            <p:ph type="sldNum" idx="12"/>
          </p:nvPr>
        </p:nvSpPr>
        <p:spPr>
          <a:xfrm>
            <a:off x="10352544" y="295726"/>
            <a:ext cx="838203" cy="767684"/>
          </a:xfrm>
          <a:prstGeom prst="rect">
            <a:avLst/>
          </a:prstGeom>
          <a:noFill/>
          <a:ln>
            <a:noFill/>
          </a:ln>
        </p:spPr>
        <p:txBody>
          <a:bodyPr spcFirstLastPara="1" wrap="square" lIns="91425" tIns="45700" rIns="91425" bIns="45700" anchor="b" anchorCtr="1">
            <a:noAutofit/>
          </a:bodyPr>
          <a:lstStyle>
            <a:lvl1pPr marL="0" marR="0" lvl="0" indent="0" algn="ctr">
              <a:lnSpc>
                <a:spcPct val="100000"/>
              </a:lnSpc>
              <a:spcBef>
                <a:spcPts val="0"/>
              </a:spcBef>
              <a:spcAft>
                <a:spcPts val="0"/>
              </a:spcAft>
              <a:buClr>
                <a:srgbClr val="FFFFFF"/>
              </a:buClr>
              <a:buSzPts val="2800"/>
              <a:buFont typeface="Century Gothic"/>
              <a:buNone/>
              <a:defRPr/>
            </a:lvl1pPr>
            <a:lvl2pPr marL="0" marR="0" lvl="1" indent="0" algn="ctr">
              <a:lnSpc>
                <a:spcPct val="100000"/>
              </a:lnSpc>
              <a:spcBef>
                <a:spcPts val="0"/>
              </a:spcBef>
              <a:spcAft>
                <a:spcPts val="0"/>
              </a:spcAft>
              <a:buClr>
                <a:srgbClr val="FFFFFF"/>
              </a:buClr>
              <a:buSzPts val="2800"/>
              <a:buFont typeface="Century Gothic"/>
              <a:buNone/>
              <a:defRPr/>
            </a:lvl2pPr>
            <a:lvl3pPr marL="0" marR="0" lvl="2" indent="0" algn="ctr">
              <a:lnSpc>
                <a:spcPct val="100000"/>
              </a:lnSpc>
              <a:spcBef>
                <a:spcPts val="0"/>
              </a:spcBef>
              <a:spcAft>
                <a:spcPts val="0"/>
              </a:spcAft>
              <a:buClr>
                <a:srgbClr val="FFFFFF"/>
              </a:buClr>
              <a:buSzPts val="2800"/>
              <a:buFont typeface="Century Gothic"/>
              <a:buNone/>
              <a:defRPr/>
            </a:lvl3pPr>
            <a:lvl4pPr marL="0" marR="0" lvl="3" indent="0" algn="ctr">
              <a:lnSpc>
                <a:spcPct val="100000"/>
              </a:lnSpc>
              <a:spcBef>
                <a:spcPts val="0"/>
              </a:spcBef>
              <a:spcAft>
                <a:spcPts val="0"/>
              </a:spcAft>
              <a:buClr>
                <a:srgbClr val="FFFFFF"/>
              </a:buClr>
              <a:buSzPts val="2800"/>
              <a:buFont typeface="Century Gothic"/>
              <a:buNone/>
              <a:defRPr/>
            </a:lvl4pPr>
            <a:lvl5pPr marL="0" marR="0" lvl="4" indent="0" algn="ctr">
              <a:lnSpc>
                <a:spcPct val="100000"/>
              </a:lnSpc>
              <a:spcBef>
                <a:spcPts val="0"/>
              </a:spcBef>
              <a:spcAft>
                <a:spcPts val="0"/>
              </a:spcAft>
              <a:buClr>
                <a:srgbClr val="FFFFFF"/>
              </a:buClr>
              <a:buSzPts val="2800"/>
              <a:buFont typeface="Century Gothic"/>
              <a:buNone/>
              <a:defRPr/>
            </a:lvl5pPr>
            <a:lvl6pPr marL="0" marR="0" lvl="5" indent="0" algn="ctr">
              <a:lnSpc>
                <a:spcPct val="100000"/>
              </a:lnSpc>
              <a:spcBef>
                <a:spcPts val="0"/>
              </a:spcBef>
              <a:spcAft>
                <a:spcPts val="0"/>
              </a:spcAft>
              <a:buClr>
                <a:srgbClr val="FFFFFF"/>
              </a:buClr>
              <a:buSzPts val="2800"/>
              <a:buFont typeface="Century Gothic"/>
              <a:buNone/>
              <a:defRPr/>
            </a:lvl6pPr>
            <a:lvl7pPr marL="0" marR="0" lvl="6" indent="0" algn="ctr">
              <a:lnSpc>
                <a:spcPct val="100000"/>
              </a:lnSpc>
              <a:spcBef>
                <a:spcPts val="0"/>
              </a:spcBef>
              <a:spcAft>
                <a:spcPts val="0"/>
              </a:spcAft>
              <a:buClr>
                <a:srgbClr val="FFFFFF"/>
              </a:buClr>
              <a:buSzPts val="2800"/>
              <a:buFont typeface="Century Gothic"/>
              <a:buNone/>
              <a:defRPr/>
            </a:lvl7pPr>
            <a:lvl8pPr marL="0" marR="0" lvl="7" indent="0" algn="ctr">
              <a:lnSpc>
                <a:spcPct val="100000"/>
              </a:lnSpc>
              <a:spcBef>
                <a:spcPts val="0"/>
              </a:spcBef>
              <a:spcAft>
                <a:spcPts val="0"/>
              </a:spcAft>
              <a:buClr>
                <a:srgbClr val="FFFFFF"/>
              </a:buClr>
              <a:buSzPts val="2800"/>
              <a:buFont typeface="Century Gothic"/>
              <a:buNone/>
              <a:defRPr/>
            </a:lvl8pPr>
            <a:lvl9pPr marL="0" marR="0" lvl="8" indent="0" algn="ctr">
              <a:lnSpc>
                <a:spcPct val="100000"/>
              </a:lnSpc>
              <a:spcBef>
                <a:spcPts val="0"/>
              </a:spcBef>
              <a:spcAft>
                <a:spcPts val="0"/>
              </a:spcAft>
              <a:buClr>
                <a:srgbClr val="FFFFFF"/>
              </a:buClr>
              <a:buSzPts val="2800"/>
              <a:buFont typeface="Century Gothic"/>
              <a:buNone/>
              <a:defRPr/>
            </a:lvl9pPr>
          </a:lstStyle>
          <a:p>
            <a:pPr marL="0" lvl="0" indent="0" algn="ctr" rtl="0">
              <a:spcBef>
                <a:spcPts val="0"/>
              </a:spcBef>
              <a:spcAft>
                <a:spcPts val="0"/>
              </a:spcAft>
              <a:buNone/>
            </a:pPr>
            <a:fld id="{00000000-1234-1234-1234-123412341234}" type="slidenum">
              <a:rPr lang="en-US"/>
              <a:t>‹#›</a:t>
            </a:fld>
            <a:endParaRPr sz="2800" b="0" i="0" u="none" strike="noStrike" cap="none">
              <a:solidFill>
                <a:srgbClr val="FFFFFF"/>
              </a:solidFill>
              <a:latin typeface="Century Gothic"/>
              <a:ea typeface="Century Gothic"/>
              <a:cs typeface="Century Gothic"/>
              <a:sym typeface="Century Gothic"/>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89"/>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9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sp>
        <p:nvSpPr>
          <p:cNvPr id="36" name="Google Shape;36;p39"/>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39"/>
          <p:cNvSpPr txBox="1">
            <a:spLocks noGrp="1"/>
          </p:cNvSpPr>
          <p:nvPr>
            <p:ph type="body" idx="1"/>
          </p:nvPr>
        </p:nvSpPr>
        <p:spPr>
          <a:xfrm>
            <a:off x="1103312" y="2060575"/>
            <a:ext cx="4396339" cy="419576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38" name="Google Shape;38;p39"/>
          <p:cNvSpPr txBox="1">
            <a:spLocks noGrp="1"/>
          </p:cNvSpPr>
          <p:nvPr>
            <p:ph type="body" idx="2"/>
          </p:nvPr>
        </p:nvSpPr>
        <p:spPr>
          <a:xfrm>
            <a:off x="5654493" y="2056092"/>
            <a:ext cx="4396341" cy="4200245"/>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39" name="Google Shape;39;p39"/>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39"/>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3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2"/>
        <p:cNvGrpSpPr/>
        <p:nvPr/>
      </p:nvGrpSpPr>
      <p:grpSpPr>
        <a:xfrm>
          <a:off x="0" y="0"/>
          <a:ext cx="0" cy="0"/>
          <a:chOff x="0" y="0"/>
          <a:chExt cx="0" cy="0"/>
        </a:xfrm>
      </p:grpSpPr>
      <p:sp>
        <p:nvSpPr>
          <p:cNvPr id="43" name="Google Shape;43;p40"/>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4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40"/>
          <p:cNvSpPr txBox="1">
            <a:spLocks noGrp="1"/>
          </p:cNvSpPr>
          <p:nvPr>
            <p:ph type="body" idx="1"/>
          </p:nvPr>
        </p:nvSpPr>
        <p:spPr>
          <a:xfrm>
            <a:off x="1103313" y="1905000"/>
            <a:ext cx="439633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45" name="Google Shape;45;p40"/>
          <p:cNvSpPr txBox="1">
            <a:spLocks noGrp="1"/>
          </p:cNvSpPr>
          <p:nvPr>
            <p:ph type="body" idx="2"/>
          </p:nvPr>
        </p:nvSpPr>
        <p:spPr>
          <a:xfrm>
            <a:off x="1103312"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6" name="Google Shape;46;p40"/>
          <p:cNvSpPr txBox="1">
            <a:spLocks noGrp="1"/>
          </p:cNvSpPr>
          <p:nvPr>
            <p:ph type="body" idx="3"/>
          </p:nvPr>
        </p:nvSpPr>
        <p:spPr>
          <a:xfrm>
            <a:off x="5654495" y="1905000"/>
            <a:ext cx="439633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86D1D8"/>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47" name="Google Shape;47;p40"/>
          <p:cNvSpPr txBox="1">
            <a:spLocks noGrp="1"/>
          </p:cNvSpPr>
          <p:nvPr>
            <p:ph type="body" idx="4"/>
          </p:nvPr>
        </p:nvSpPr>
        <p:spPr>
          <a:xfrm>
            <a:off x="5654495" y="2514600"/>
            <a:ext cx="4396339" cy="374173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48" name="Google Shape;48;p40"/>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40"/>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4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41"/>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41"/>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41"/>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4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42"/>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42"/>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4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43"/>
          <p:cNvSpPr txBox="1">
            <a:spLocks noGrp="1"/>
          </p:cNvSpPr>
          <p:nvPr>
            <p:ph type="title"/>
          </p:nvPr>
        </p:nvSpPr>
        <p:spPr>
          <a:xfrm>
            <a:off x="1154953" y="1447800"/>
            <a:ext cx="3401064" cy="1447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43"/>
          <p:cNvSpPr txBox="1">
            <a:spLocks noGrp="1"/>
          </p:cNvSpPr>
          <p:nvPr>
            <p:ph type="body" idx="1"/>
          </p:nvPr>
        </p:nvSpPr>
        <p:spPr>
          <a:xfrm>
            <a:off x="4784616" y="1447800"/>
            <a:ext cx="5195997" cy="4572000"/>
          </a:xfrm>
          <a:prstGeom prst="rect">
            <a:avLst/>
          </a:prstGeom>
          <a:noFill/>
          <a:ln>
            <a:noFill/>
          </a:ln>
        </p:spPr>
        <p:txBody>
          <a:bodyPr spcFirstLastPara="1" wrap="square" lIns="91425" tIns="45700" rIns="91425" bIns="45700" anchor="ctr" anchorCtr="0">
            <a:normAutofit/>
          </a:bodyPr>
          <a:lstStyle>
            <a:lvl1pPr marL="457200" lvl="0" indent="-330200" algn="l">
              <a:spcBef>
                <a:spcPts val="1000"/>
              </a:spcBef>
              <a:spcAft>
                <a:spcPts val="0"/>
              </a:spcAft>
              <a:buSzPts val="1600"/>
              <a:buChar char="►"/>
              <a:defRPr sz="2000"/>
            </a:lvl1pPr>
            <a:lvl2pPr marL="914400" lvl="1" indent="-320040" algn="l">
              <a:spcBef>
                <a:spcPts val="1000"/>
              </a:spcBef>
              <a:spcAft>
                <a:spcPts val="0"/>
              </a:spcAft>
              <a:buSzPts val="1440"/>
              <a:buChar char="►"/>
              <a:defRPr sz="1800"/>
            </a:lvl2pPr>
            <a:lvl3pPr marL="1371600" lvl="2" indent="-309880" algn="l">
              <a:spcBef>
                <a:spcPts val="1000"/>
              </a:spcBef>
              <a:spcAft>
                <a:spcPts val="0"/>
              </a:spcAft>
              <a:buSzPts val="1280"/>
              <a:buChar char="►"/>
              <a:defRPr sz="1600"/>
            </a:lvl3pPr>
            <a:lvl4pPr marL="1828800" lvl="3" indent="-299719" algn="l">
              <a:spcBef>
                <a:spcPts val="1000"/>
              </a:spcBef>
              <a:spcAft>
                <a:spcPts val="0"/>
              </a:spcAft>
              <a:buSzPts val="1120"/>
              <a:buChar char="►"/>
              <a:defRPr sz="1400"/>
            </a:lvl4pPr>
            <a:lvl5pPr marL="2286000" lvl="4" indent="-299720" algn="l">
              <a:spcBef>
                <a:spcPts val="1000"/>
              </a:spcBef>
              <a:spcAft>
                <a:spcPts val="0"/>
              </a:spcAft>
              <a:buSzPts val="1120"/>
              <a:buChar char="►"/>
              <a:defRPr sz="1400"/>
            </a:lvl5pPr>
            <a:lvl6pPr marL="2743200" lvl="5" indent="-299720" algn="l">
              <a:spcBef>
                <a:spcPts val="1000"/>
              </a:spcBef>
              <a:spcAft>
                <a:spcPts val="0"/>
              </a:spcAft>
              <a:buSzPts val="1120"/>
              <a:buChar char="►"/>
              <a:defRPr sz="1400"/>
            </a:lvl6pPr>
            <a:lvl7pPr marL="3200400" lvl="6" indent="-299720" algn="l">
              <a:spcBef>
                <a:spcPts val="1000"/>
              </a:spcBef>
              <a:spcAft>
                <a:spcPts val="0"/>
              </a:spcAft>
              <a:buSzPts val="1120"/>
              <a:buChar char="►"/>
              <a:defRPr sz="1400"/>
            </a:lvl7pPr>
            <a:lvl8pPr marL="3657600" lvl="7" indent="-299720" algn="l">
              <a:spcBef>
                <a:spcPts val="1000"/>
              </a:spcBef>
              <a:spcAft>
                <a:spcPts val="0"/>
              </a:spcAft>
              <a:buSzPts val="1120"/>
              <a:buChar char="►"/>
              <a:defRPr sz="1400"/>
            </a:lvl8pPr>
            <a:lvl9pPr marL="4114800" lvl="8" indent="-299720" algn="l">
              <a:spcBef>
                <a:spcPts val="1000"/>
              </a:spcBef>
              <a:spcAft>
                <a:spcPts val="0"/>
              </a:spcAft>
              <a:buSzPts val="1120"/>
              <a:buChar char="►"/>
              <a:defRPr sz="1400"/>
            </a:lvl9pPr>
          </a:lstStyle>
          <a:p>
            <a:endParaRPr/>
          </a:p>
        </p:txBody>
      </p:sp>
      <p:sp>
        <p:nvSpPr>
          <p:cNvPr id="63" name="Google Shape;63;p43"/>
          <p:cNvSpPr txBox="1">
            <a:spLocks noGrp="1"/>
          </p:cNvSpPr>
          <p:nvPr>
            <p:ph type="body" idx="2"/>
          </p:nvPr>
        </p:nvSpPr>
        <p:spPr>
          <a:xfrm>
            <a:off x="1154953" y="3129280"/>
            <a:ext cx="3401063" cy="289559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64" name="Google Shape;64;p43"/>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43"/>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4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44"/>
          <p:cNvSpPr txBox="1">
            <a:spLocks noGrp="1"/>
          </p:cNvSpPr>
          <p:nvPr>
            <p:ph type="title"/>
          </p:nvPr>
        </p:nvSpPr>
        <p:spPr>
          <a:xfrm>
            <a:off x="1153907" y="1854192"/>
            <a:ext cx="5092906" cy="157480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3600"/>
              <a:buFont typeface="Century Gothic"/>
              <a:buNone/>
              <a:defRPr sz="36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44"/>
          <p:cNvSpPr>
            <a:spLocks noGrp="1"/>
          </p:cNvSpPr>
          <p:nvPr>
            <p:ph type="pic" idx="2"/>
          </p:nvPr>
        </p:nvSpPr>
        <p:spPr>
          <a:xfrm>
            <a:off x="6949546" y="1143000"/>
            <a:ext cx="3200400" cy="4572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70" name="Google Shape;70;p44"/>
          <p:cNvSpPr txBox="1">
            <a:spLocks noGrp="1"/>
          </p:cNvSpPr>
          <p:nvPr>
            <p:ph type="body" idx="1"/>
          </p:nvPr>
        </p:nvSpPr>
        <p:spPr>
          <a:xfrm>
            <a:off x="1154954" y="3657600"/>
            <a:ext cx="5084979" cy="1371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71" name="Google Shape;71;p44"/>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44"/>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4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21" Type="http://schemas.openxmlformats.org/officeDocument/2006/relationships/image" Target="../media/image3.png"/><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2.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23" Type="http://schemas.openxmlformats.org/officeDocument/2006/relationships/image" Target="../media/image5.png"/><Relationship Id="rId10" Type="http://schemas.openxmlformats.org/officeDocument/2006/relationships/slideLayout" Target="../slideLayouts/slideLayout27.xml"/><Relationship Id="rId19" Type="http://schemas.openxmlformats.org/officeDocument/2006/relationships/image" Target="../media/image6.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pic>
        <p:nvPicPr>
          <p:cNvPr id="6" name="Google Shape;6;p17"/>
          <p:cNvPicPr preferRelativeResize="0"/>
          <p:nvPr/>
        </p:nvPicPr>
        <p:blipFill rotWithShape="1">
          <a:blip r:embed="rId20">
            <a:alphaModFix/>
          </a:blip>
          <a:srcRect l="3613"/>
          <a:stretch/>
        </p:blipFill>
        <p:spPr>
          <a:xfrm>
            <a:off x="0" y="2669685"/>
            <a:ext cx="4037012" cy="4188315"/>
          </a:xfrm>
          <a:prstGeom prst="rect">
            <a:avLst/>
          </a:prstGeom>
          <a:noFill/>
          <a:ln>
            <a:noFill/>
          </a:ln>
        </p:spPr>
      </p:pic>
      <p:pic>
        <p:nvPicPr>
          <p:cNvPr id="7" name="Google Shape;7;p17"/>
          <p:cNvPicPr preferRelativeResize="0"/>
          <p:nvPr/>
        </p:nvPicPr>
        <p:blipFill rotWithShape="1">
          <a:blip r:embed="rId21">
            <a:alphaModFix/>
          </a:blip>
          <a:srcRect l="35640"/>
          <a:stretch/>
        </p:blipFill>
        <p:spPr>
          <a:xfrm>
            <a:off x="0" y="2892347"/>
            <a:ext cx="1522412" cy="2365453"/>
          </a:xfrm>
          <a:prstGeom prst="rect">
            <a:avLst/>
          </a:prstGeom>
          <a:noFill/>
          <a:ln>
            <a:noFill/>
          </a:ln>
        </p:spPr>
      </p:pic>
      <p:sp>
        <p:nvSpPr>
          <p:cNvPr id="8" name="Google Shape;8;p17"/>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Google Shape;9;p17"/>
          <p:cNvPicPr preferRelativeResize="0"/>
          <p:nvPr/>
        </p:nvPicPr>
        <p:blipFill rotWithShape="1">
          <a:blip r:embed="rId22">
            <a:alphaModFix/>
          </a:blip>
          <a:srcRect t="28812"/>
          <a:stretch/>
        </p:blipFill>
        <p:spPr>
          <a:xfrm>
            <a:off x="7999412" y="0"/>
            <a:ext cx="1603387" cy="1141407"/>
          </a:xfrm>
          <a:prstGeom prst="rect">
            <a:avLst/>
          </a:prstGeom>
          <a:noFill/>
          <a:ln>
            <a:noFill/>
          </a:ln>
        </p:spPr>
      </p:pic>
      <p:pic>
        <p:nvPicPr>
          <p:cNvPr id="10" name="Google Shape;10;p17"/>
          <p:cNvPicPr preferRelativeResize="0"/>
          <p:nvPr/>
        </p:nvPicPr>
        <p:blipFill rotWithShape="1">
          <a:blip r:embed="rId23">
            <a:alphaModFix/>
          </a:blip>
          <a:srcRect b="23320"/>
          <a:stretch/>
        </p:blipFill>
        <p:spPr>
          <a:xfrm>
            <a:off x="8605878" y="6096000"/>
            <a:ext cx="993734" cy="762000"/>
          </a:xfrm>
          <a:prstGeom prst="rect">
            <a:avLst/>
          </a:prstGeom>
          <a:noFill/>
          <a:ln>
            <a:noFill/>
          </a:ln>
        </p:spPr>
      </p:pic>
      <p:sp>
        <p:nvSpPr>
          <p:cNvPr id="11" name="Google Shape;11;p17"/>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7"/>
          <p:cNvSpPr txBox="1">
            <a:spLocks noGrp="1"/>
          </p:cNvSpPr>
          <p:nvPr>
            <p:ph type="title"/>
          </p:nvPr>
        </p:nvSpPr>
        <p:spPr>
          <a:xfrm>
            <a:off x="646111" y="452718"/>
            <a:ext cx="9404723" cy="140053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lt2"/>
              </a:buClr>
              <a:buSzPts val="4200"/>
              <a:buFont typeface="Century Gothic"/>
              <a:buNone/>
              <a:defRPr sz="4200" b="0" i="0" u="none" strike="noStrike" cap="none">
                <a:solidFill>
                  <a:schemeClr val="lt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3" name="Google Shape;13;p17"/>
          <p:cNvSpPr txBox="1">
            <a:spLocks noGrp="1"/>
          </p:cNvSpPr>
          <p:nvPr>
            <p:ph type="body" idx="1"/>
          </p:nvPr>
        </p:nvSpPr>
        <p:spPr>
          <a:xfrm>
            <a:off x="1103312" y="2052918"/>
            <a:ext cx="8946541" cy="4195481"/>
          </a:xfrm>
          <a:prstGeom prst="rect">
            <a:avLst/>
          </a:prstGeom>
          <a:noFill/>
          <a:ln>
            <a:noFill/>
          </a:ln>
        </p:spPr>
        <p:txBody>
          <a:bodyPr spcFirstLastPara="1" wrap="square" lIns="91425" tIns="45700" rIns="91425" bIns="45700" anchor="t" anchorCtr="0">
            <a:normAutofit/>
          </a:bodyPr>
          <a:lstStyle>
            <a:lvl1pPr marL="457200" marR="0" lvl="0" indent="-330200" algn="l" rtl="0">
              <a:spcBef>
                <a:spcPts val="1000"/>
              </a:spcBef>
              <a:spcAft>
                <a:spcPts val="0"/>
              </a:spcAft>
              <a:buClr>
                <a:srgbClr val="86D1D8"/>
              </a:buClr>
              <a:buSzPts val="1600"/>
              <a:buFont typeface="Noto Sans Symbols"/>
              <a:buChar char="►"/>
              <a:defRPr sz="2000" b="0" i="0" u="none" strike="noStrike" cap="none">
                <a:solidFill>
                  <a:schemeClr val="lt1"/>
                </a:solidFill>
                <a:latin typeface="Century Gothic"/>
                <a:ea typeface="Century Gothic"/>
                <a:cs typeface="Century Gothic"/>
                <a:sym typeface="Century Gothic"/>
              </a:defRPr>
            </a:lvl1pPr>
            <a:lvl2pPr marL="914400" marR="0" lvl="1" indent="-320040" algn="l" rtl="0">
              <a:spcBef>
                <a:spcPts val="1000"/>
              </a:spcBef>
              <a:spcAft>
                <a:spcPts val="0"/>
              </a:spcAft>
              <a:buClr>
                <a:srgbClr val="86D1D8"/>
              </a:buClr>
              <a:buSzPts val="1440"/>
              <a:buFont typeface="Noto Sans Symbols"/>
              <a:buChar char="►"/>
              <a:defRPr sz="1800" b="0" i="0" u="none" strike="noStrike" cap="none">
                <a:solidFill>
                  <a:schemeClr val="lt1"/>
                </a:solidFill>
                <a:latin typeface="Century Gothic"/>
                <a:ea typeface="Century Gothic"/>
                <a:cs typeface="Century Gothic"/>
                <a:sym typeface="Century Gothic"/>
              </a:defRPr>
            </a:lvl2pPr>
            <a:lvl3pPr marL="1371600" marR="0" lvl="2" indent="-309880" algn="l" rtl="0">
              <a:spcBef>
                <a:spcPts val="1000"/>
              </a:spcBef>
              <a:spcAft>
                <a:spcPts val="0"/>
              </a:spcAft>
              <a:buClr>
                <a:srgbClr val="86D1D8"/>
              </a:buClr>
              <a:buSzPts val="1280"/>
              <a:buFont typeface="Noto Sans Symbols"/>
              <a:buChar char="►"/>
              <a:defRPr sz="1600" b="0" i="0" u="none" strike="noStrike" cap="none">
                <a:solidFill>
                  <a:schemeClr val="lt1"/>
                </a:solidFill>
                <a:latin typeface="Century Gothic"/>
                <a:ea typeface="Century Gothic"/>
                <a:cs typeface="Century Gothic"/>
                <a:sym typeface="Century Gothic"/>
              </a:defRPr>
            </a:lvl3pPr>
            <a:lvl4pPr marL="1828800" marR="0" lvl="3" indent="-299719"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4pPr>
            <a:lvl5pPr marL="2286000" marR="0" lvl="4"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5pPr>
            <a:lvl6pPr marL="2743200" marR="0" lvl="5"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6pPr>
            <a:lvl7pPr marL="3200400" marR="0" lvl="6"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7pPr>
            <a:lvl8pPr marL="3657600" marR="0" lvl="7"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8pPr>
            <a:lvl9pPr marL="4114800" marR="0" lvl="8" indent="-299720" algn="l" rtl="0">
              <a:spcBef>
                <a:spcPts val="1000"/>
              </a:spcBef>
              <a:spcAft>
                <a:spcPts val="0"/>
              </a:spcAft>
              <a:buClr>
                <a:srgbClr val="86D1D8"/>
              </a:buClr>
              <a:buSzPts val="1120"/>
              <a:buFont typeface="Noto Sans Symbols"/>
              <a:buChar char="►"/>
              <a:defRPr sz="1400" b="0" i="0" u="none" strike="noStrike" cap="none">
                <a:solidFill>
                  <a:schemeClr val="lt1"/>
                </a:solidFill>
                <a:latin typeface="Century Gothic"/>
                <a:ea typeface="Century Gothic"/>
                <a:cs typeface="Century Gothic"/>
                <a:sym typeface="Century Gothic"/>
              </a:defRPr>
            </a:lvl9pPr>
          </a:lstStyle>
          <a:p>
            <a:endParaRPr/>
          </a:p>
        </p:txBody>
      </p:sp>
      <p:sp>
        <p:nvSpPr>
          <p:cNvPr id="14" name="Google Shape;14;p17"/>
          <p:cNvSpPr txBox="1">
            <a:spLocks noGrp="1"/>
          </p:cNvSpPr>
          <p:nvPr>
            <p:ph type="dt" idx="10"/>
          </p:nvPr>
        </p:nvSpPr>
        <p:spPr>
          <a:xfrm rot="5400000">
            <a:off x="10155639" y="1790701"/>
            <a:ext cx="990599" cy="304799"/>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5" name="Google Shape;15;p17"/>
          <p:cNvSpPr txBox="1">
            <a:spLocks noGrp="1"/>
          </p:cNvSpPr>
          <p:nvPr>
            <p:ph type="ftr" idx="11"/>
          </p:nvPr>
        </p:nvSpPr>
        <p:spPr>
          <a:xfrm rot="5400000">
            <a:off x="8951573" y="3225297"/>
            <a:ext cx="3859795" cy="304801"/>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100" b="0" i="0" u="none" strike="noStrike" cap="none">
                <a:solidFill>
                  <a:schemeClr val="l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6" name="Google Shape;16;p1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143"/>
        <p:cNvGrpSpPr/>
        <p:nvPr/>
      </p:nvGrpSpPr>
      <p:grpSpPr>
        <a:xfrm>
          <a:off x="0" y="0"/>
          <a:ext cx="0" cy="0"/>
          <a:chOff x="0" y="0"/>
          <a:chExt cx="0" cy="0"/>
        </a:xfrm>
      </p:grpSpPr>
      <p:pic>
        <p:nvPicPr>
          <p:cNvPr id="144" name="Google Shape;144;p20"/>
          <p:cNvPicPr preferRelativeResize="0"/>
          <p:nvPr/>
        </p:nvPicPr>
        <p:blipFill rotWithShape="1">
          <a:blip r:embed="rId20">
            <a:alphaModFix/>
          </a:blip>
          <a:srcRect l="3613"/>
          <a:stretch/>
        </p:blipFill>
        <p:spPr>
          <a:xfrm>
            <a:off x="0" y="2669682"/>
            <a:ext cx="4037011" cy="4188317"/>
          </a:xfrm>
          <a:prstGeom prst="rect">
            <a:avLst/>
          </a:prstGeom>
          <a:noFill/>
          <a:ln>
            <a:noFill/>
          </a:ln>
        </p:spPr>
      </p:pic>
      <p:pic>
        <p:nvPicPr>
          <p:cNvPr id="145" name="Google Shape;145;p20"/>
          <p:cNvPicPr preferRelativeResize="0"/>
          <p:nvPr/>
        </p:nvPicPr>
        <p:blipFill rotWithShape="1">
          <a:blip r:embed="rId21">
            <a:alphaModFix/>
          </a:blip>
          <a:srcRect l="35640"/>
          <a:stretch/>
        </p:blipFill>
        <p:spPr>
          <a:xfrm>
            <a:off x="0" y="2892347"/>
            <a:ext cx="1522411" cy="2365452"/>
          </a:xfrm>
          <a:prstGeom prst="rect">
            <a:avLst/>
          </a:prstGeom>
          <a:noFill/>
          <a:ln>
            <a:noFill/>
          </a:ln>
        </p:spPr>
      </p:pic>
      <p:sp>
        <p:nvSpPr>
          <p:cNvPr id="146" name="Google Shape;146;p20"/>
          <p:cNvSpPr/>
          <p:nvPr/>
        </p:nvSpPr>
        <p:spPr>
          <a:xfrm>
            <a:off x="8609011" y="1676396"/>
            <a:ext cx="2819396" cy="2819396"/>
          </a:xfrm>
          <a:custGeom>
            <a:avLst/>
            <a:gdLst/>
            <a:ahLst/>
            <a:cxnLst/>
            <a:rect l="l" t="t" r="r" b="b"/>
            <a:pathLst>
              <a:path w="120000" h="120000" extrusionOk="0">
                <a:moveTo>
                  <a:pt x="0" y="60000"/>
                </a:moveTo>
                <a:lnTo>
                  <a:pt x="0" y="60000"/>
                </a:lnTo>
                <a:cubicBezTo>
                  <a:pt x="0" y="26863"/>
                  <a:pt x="26863" y="0"/>
                  <a:pt x="60000" y="0"/>
                </a:cubicBezTo>
                <a:cubicBezTo>
                  <a:pt x="93137" y="0"/>
                  <a:pt x="120000" y="26863"/>
                  <a:pt x="120000" y="60000"/>
                </a:cubicBezTo>
                <a:cubicBezTo>
                  <a:pt x="120000" y="93137"/>
                  <a:pt x="93137" y="120000"/>
                  <a:pt x="60000" y="120000"/>
                </a:cubicBezTo>
                <a:cubicBezTo>
                  <a:pt x="26863" y="120000"/>
                  <a:pt x="0" y="93137"/>
                  <a:pt x="0" y="60000"/>
                </a:cubicBezTo>
                <a:close/>
              </a:path>
            </a:pathLst>
          </a:custGeom>
          <a:gradFill>
            <a:gsLst>
              <a:gs pos="0">
                <a:srgbClr val="50B9C1">
                  <a:alpha val="6666"/>
                </a:srgbClr>
              </a:gs>
              <a:gs pos="100000">
                <a:srgbClr val="50B9C1">
                  <a:alpha val="5882"/>
                </a:srgbClr>
              </a:gs>
            </a:gsLst>
            <a:path path="circle">
              <a:fillToRect l="50000" t="50000" r="50000" b="50000"/>
            </a:path>
            <a:tileRect/>
          </a:gra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pic>
        <p:nvPicPr>
          <p:cNvPr id="147" name="Google Shape;147;p20"/>
          <p:cNvPicPr preferRelativeResize="0"/>
          <p:nvPr/>
        </p:nvPicPr>
        <p:blipFill rotWithShape="1">
          <a:blip r:embed="rId22">
            <a:alphaModFix/>
          </a:blip>
          <a:srcRect t="28812"/>
          <a:stretch/>
        </p:blipFill>
        <p:spPr>
          <a:xfrm>
            <a:off x="7999408" y="0"/>
            <a:ext cx="1603391" cy="1141408"/>
          </a:xfrm>
          <a:prstGeom prst="rect">
            <a:avLst/>
          </a:prstGeom>
          <a:noFill/>
          <a:ln>
            <a:noFill/>
          </a:ln>
        </p:spPr>
      </p:pic>
      <p:pic>
        <p:nvPicPr>
          <p:cNvPr id="148" name="Google Shape;148;p20"/>
          <p:cNvPicPr preferRelativeResize="0"/>
          <p:nvPr/>
        </p:nvPicPr>
        <p:blipFill rotWithShape="1">
          <a:blip r:embed="rId23">
            <a:alphaModFix/>
          </a:blip>
          <a:srcRect b="23320"/>
          <a:stretch/>
        </p:blipFill>
        <p:spPr>
          <a:xfrm>
            <a:off x="8605875" y="6096003"/>
            <a:ext cx="993733" cy="761996"/>
          </a:xfrm>
          <a:prstGeom prst="rect">
            <a:avLst/>
          </a:prstGeom>
          <a:noFill/>
          <a:ln>
            <a:noFill/>
          </a:ln>
        </p:spPr>
      </p:pic>
      <p:sp>
        <p:nvSpPr>
          <p:cNvPr id="149" name="Google Shape;149;p20"/>
          <p:cNvSpPr/>
          <p:nvPr/>
        </p:nvSpPr>
        <p:spPr>
          <a:xfrm>
            <a:off x="10437811" y="0"/>
            <a:ext cx="685800" cy="1143000"/>
          </a:xfrm>
          <a:prstGeom prst="rect">
            <a:avLst/>
          </a:prstGeom>
          <a:solidFill>
            <a:srgbClr val="B01513"/>
          </a:solidFill>
          <a:ln>
            <a:noFill/>
          </a:ln>
          <a:effectLst>
            <a:outerShdw dist="25402" dir="5400000" algn="tl">
              <a:srgbClr val="000000">
                <a:alpha val="44705"/>
              </a:srgbClr>
            </a:outerShdw>
          </a:effectLst>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150" name="Google Shape;150;p20"/>
          <p:cNvSpPr txBox="1">
            <a:spLocks noGrp="1"/>
          </p:cNvSpPr>
          <p:nvPr>
            <p:ph type="title"/>
          </p:nvPr>
        </p:nvSpPr>
        <p:spPr>
          <a:xfrm>
            <a:off x="646115" y="452719"/>
            <a:ext cx="9404722" cy="140053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EBEBEB"/>
              </a:buClr>
              <a:buSzPts val="4200"/>
              <a:buFont typeface="Century Gothic"/>
              <a:buNone/>
              <a:defRPr sz="4200" b="0" i="0" u="none" strike="noStrike" cap="none">
                <a:solidFill>
                  <a:srgbClr val="EBEBEB"/>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51" name="Google Shape;151;p20"/>
          <p:cNvSpPr txBox="1">
            <a:spLocks noGrp="1"/>
          </p:cNvSpPr>
          <p:nvPr>
            <p:ph type="body" idx="1"/>
          </p:nvPr>
        </p:nvSpPr>
        <p:spPr>
          <a:xfrm>
            <a:off x="1103315" y="2052919"/>
            <a:ext cx="8946544" cy="4195477"/>
          </a:xfrm>
          <a:prstGeom prst="rect">
            <a:avLst/>
          </a:prstGeom>
          <a:noFill/>
          <a:ln>
            <a:noFill/>
          </a:ln>
        </p:spPr>
        <p:txBody>
          <a:bodyPr spcFirstLastPara="1" wrap="square" lIns="91425" tIns="45700" rIns="91425" bIns="45700" anchor="t" anchorCtr="0">
            <a:normAutofit/>
          </a:bodyPr>
          <a:lstStyle>
            <a:lvl1pPr marL="457200" marR="0" lvl="0" indent="-330200" algn="l" rtl="0">
              <a:lnSpc>
                <a:spcPct val="100000"/>
              </a:lnSpc>
              <a:spcBef>
                <a:spcPts val="1000"/>
              </a:spcBef>
              <a:spcAft>
                <a:spcPts val="0"/>
              </a:spcAft>
              <a:buClr>
                <a:srgbClr val="8AD0D6"/>
              </a:buClr>
              <a:buSzPts val="1600"/>
              <a:buFont typeface="Noto Sans Symbols"/>
              <a:buChar char="►"/>
              <a:defRPr sz="2000" b="0" i="0" u="none" strike="noStrike" cap="none">
                <a:solidFill>
                  <a:srgbClr val="FFFFFF"/>
                </a:solidFill>
                <a:latin typeface="Century Gothic"/>
                <a:ea typeface="Century Gothic"/>
                <a:cs typeface="Century Gothic"/>
                <a:sym typeface="Century Gothic"/>
              </a:defRPr>
            </a:lvl1pPr>
            <a:lvl2pPr marL="914400" marR="0" lvl="1" indent="-320040" algn="l" rtl="0">
              <a:lnSpc>
                <a:spcPct val="100000"/>
              </a:lnSpc>
              <a:spcBef>
                <a:spcPts val="1000"/>
              </a:spcBef>
              <a:spcAft>
                <a:spcPts val="0"/>
              </a:spcAft>
              <a:buClr>
                <a:srgbClr val="8AD0D6"/>
              </a:buClr>
              <a:buSzPts val="1440"/>
              <a:buFont typeface="Noto Sans Symbols"/>
              <a:buChar char="►"/>
              <a:defRPr sz="1800" b="0" i="0" u="none" strike="noStrike" cap="none">
                <a:solidFill>
                  <a:srgbClr val="FFFFFF"/>
                </a:solidFill>
                <a:latin typeface="Century Gothic"/>
                <a:ea typeface="Century Gothic"/>
                <a:cs typeface="Century Gothic"/>
                <a:sym typeface="Century Gothic"/>
              </a:defRPr>
            </a:lvl2pPr>
            <a:lvl3pPr marL="1371600" marR="0" lvl="2" indent="-309880" algn="l" rtl="0">
              <a:lnSpc>
                <a:spcPct val="100000"/>
              </a:lnSpc>
              <a:spcBef>
                <a:spcPts val="1000"/>
              </a:spcBef>
              <a:spcAft>
                <a:spcPts val="0"/>
              </a:spcAft>
              <a:buClr>
                <a:srgbClr val="8AD0D6"/>
              </a:buClr>
              <a:buSzPts val="1280"/>
              <a:buFont typeface="Noto Sans Symbols"/>
              <a:buChar char="►"/>
              <a:defRPr sz="1600" b="0" i="0" u="none" strike="noStrike" cap="none">
                <a:solidFill>
                  <a:srgbClr val="FFFFFF"/>
                </a:solidFill>
                <a:latin typeface="Century Gothic"/>
                <a:ea typeface="Century Gothic"/>
                <a:cs typeface="Century Gothic"/>
                <a:sym typeface="Century Gothic"/>
              </a:defRPr>
            </a:lvl3pPr>
            <a:lvl4pPr marL="1828800" marR="0" lvl="3" indent="-299719" algn="l" rtl="0">
              <a:lnSpc>
                <a:spcPct val="100000"/>
              </a:lnSpc>
              <a:spcBef>
                <a:spcPts val="1000"/>
              </a:spcBef>
              <a:spcAft>
                <a:spcPts val="0"/>
              </a:spcAft>
              <a:buClr>
                <a:srgbClr val="8AD0D6"/>
              </a:buClr>
              <a:buSzPts val="1120"/>
              <a:buFont typeface="Noto Sans Symbols"/>
              <a:buChar char="►"/>
              <a:defRPr sz="1400" b="0" i="0" u="none" strike="noStrike" cap="none">
                <a:solidFill>
                  <a:srgbClr val="FFFFFF"/>
                </a:solidFill>
                <a:latin typeface="Century Gothic"/>
                <a:ea typeface="Century Gothic"/>
                <a:cs typeface="Century Gothic"/>
                <a:sym typeface="Century Gothic"/>
              </a:defRPr>
            </a:lvl4pPr>
            <a:lvl5pPr marL="2286000" marR="0" lvl="4" indent="-299720" algn="l" rtl="0">
              <a:lnSpc>
                <a:spcPct val="100000"/>
              </a:lnSpc>
              <a:spcBef>
                <a:spcPts val="1000"/>
              </a:spcBef>
              <a:spcAft>
                <a:spcPts val="0"/>
              </a:spcAft>
              <a:buClr>
                <a:srgbClr val="8AD0D6"/>
              </a:buClr>
              <a:buSzPts val="1120"/>
              <a:buFont typeface="Noto Sans Symbols"/>
              <a:buChar char="►"/>
              <a:defRPr sz="1400" b="0" i="0" u="none" strike="noStrike" cap="none">
                <a:solidFill>
                  <a:srgbClr val="FFFFFF"/>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2" name="Google Shape;152;p20"/>
          <p:cNvSpPr txBox="1">
            <a:spLocks noGrp="1"/>
          </p:cNvSpPr>
          <p:nvPr>
            <p:ph type="dt" idx="10"/>
          </p:nvPr>
        </p:nvSpPr>
        <p:spPr>
          <a:xfrm rot="5400013">
            <a:off x="10155637" y="1790697"/>
            <a:ext cx="990596" cy="304796"/>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FFFFFF"/>
              </a:buClr>
              <a:buSzPts val="1100"/>
              <a:buFont typeface="Century Gothic"/>
              <a:buNone/>
              <a:defRPr sz="1100" b="0" i="0" u="none" strike="noStrike" cap="none">
                <a:solidFill>
                  <a:srgbClr val="FFFFFF"/>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3" name="Google Shape;153;p20"/>
          <p:cNvSpPr txBox="1">
            <a:spLocks noGrp="1"/>
          </p:cNvSpPr>
          <p:nvPr>
            <p:ph type="ftr" idx="11"/>
          </p:nvPr>
        </p:nvSpPr>
        <p:spPr>
          <a:xfrm rot="5400013">
            <a:off x="8951559" y="3225295"/>
            <a:ext cx="3859792" cy="304796"/>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FFFFFF"/>
              </a:buClr>
              <a:buSzPts val="1100"/>
              <a:buFont typeface="Century Gothic"/>
              <a:buNone/>
              <a:defRPr sz="1100" b="0" i="0" u="none" strike="noStrike" cap="none">
                <a:solidFill>
                  <a:srgbClr val="FFFFFF"/>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4" name="Google Shape;154;p20"/>
          <p:cNvSpPr txBox="1">
            <a:spLocks noGrp="1"/>
          </p:cNvSpPr>
          <p:nvPr>
            <p:ph type="sldNum" idx="12"/>
          </p:nvPr>
        </p:nvSpPr>
        <p:spPr>
          <a:xfrm>
            <a:off x="10352544" y="295726"/>
            <a:ext cx="838203" cy="767684"/>
          </a:xfrm>
          <a:prstGeom prst="rect">
            <a:avLst/>
          </a:prstGeom>
          <a:noFill/>
          <a:ln>
            <a:noFill/>
          </a:ln>
        </p:spPr>
        <p:txBody>
          <a:bodyPr spcFirstLastPara="1" wrap="square" lIns="91425" tIns="45700" rIns="91425" bIns="45700" anchor="b" anchorCtr="1">
            <a:noAutofit/>
          </a:bodyPr>
          <a:lstStyle>
            <a:lvl1pPr marL="0" marR="0" lvl="0" indent="0" algn="ctr" rtl="0">
              <a:lnSpc>
                <a:spcPct val="100000"/>
              </a:lnSpc>
              <a:spcBef>
                <a:spcPts val="0"/>
              </a:spcBef>
              <a:spcAft>
                <a:spcPts val="0"/>
              </a:spcAft>
              <a:buClr>
                <a:srgbClr val="FFFFFF"/>
              </a:buClr>
              <a:buSzPts val="2800"/>
              <a:buFont typeface="Century Gothic"/>
              <a:buNone/>
              <a:defRPr sz="2800" b="0" i="0" u="none" strike="noStrike" cap="none">
                <a:solidFill>
                  <a:srgbClr val="FFFFFF"/>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FFFFFF"/>
              </a:buClr>
              <a:buSzPts val="2800"/>
              <a:buFont typeface="Century Gothic"/>
              <a:buNone/>
              <a:defRPr sz="2800" b="0" i="0" u="none" strike="noStrike" cap="none">
                <a:solidFill>
                  <a:srgbClr val="FFFFFF"/>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FFFFFF"/>
              </a:buClr>
              <a:buSzPts val="2800"/>
              <a:buFont typeface="Century Gothic"/>
              <a:buNone/>
              <a:defRPr sz="2800" b="0" i="0" u="none" strike="noStrike" cap="none">
                <a:solidFill>
                  <a:srgbClr val="FFFFFF"/>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FFFFFF"/>
              </a:buClr>
              <a:buSzPts val="2800"/>
              <a:buFont typeface="Century Gothic"/>
              <a:buNone/>
              <a:defRPr sz="2800" b="0" i="0" u="none" strike="noStrike" cap="none">
                <a:solidFill>
                  <a:srgbClr val="FFFFFF"/>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FFFFFF"/>
              </a:buClr>
              <a:buSzPts val="2800"/>
              <a:buFont typeface="Century Gothic"/>
              <a:buNone/>
              <a:defRPr sz="2800" b="0" i="0" u="none" strike="noStrike" cap="none">
                <a:solidFill>
                  <a:srgbClr val="FFFFFF"/>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FFFFFF"/>
              </a:buClr>
              <a:buSzPts val="2800"/>
              <a:buFont typeface="Century Gothic"/>
              <a:buNone/>
              <a:defRPr sz="2800" b="0" i="0" u="none" strike="noStrike" cap="none">
                <a:solidFill>
                  <a:srgbClr val="FFFFFF"/>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FFFFFF"/>
              </a:buClr>
              <a:buSzPts val="2800"/>
              <a:buFont typeface="Century Gothic"/>
              <a:buNone/>
              <a:defRPr sz="2800" b="0" i="0" u="none" strike="noStrike" cap="none">
                <a:solidFill>
                  <a:srgbClr val="FFFFFF"/>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FFFFFF"/>
              </a:buClr>
              <a:buSzPts val="2800"/>
              <a:buFont typeface="Century Gothic"/>
              <a:buNone/>
              <a:defRPr sz="2800" b="0" i="0" u="none" strike="noStrike" cap="none">
                <a:solidFill>
                  <a:srgbClr val="FFFFFF"/>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FFFFFF"/>
              </a:buClr>
              <a:buSzPts val="2800"/>
              <a:buFont typeface="Century Gothic"/>
              <a:buNone/>
              <a:defRPr sz="2800" b="0" i="0" u="none" strike="noStrike" cap="none">
                <a:solidFill>
                  <a:srgbClr val="FFFFFF"/>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9.jpeg"/></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94"/>
        <p:cNvGrpSpPr/>
        <p:nvPr/>
      </p:nvGrpSpPr>
      <p:grpSpPr>
        <a:xfrm>
          <a:off x="0" y="0"/>
          <a:ext cx="0" cy="0"/>
          <a:chOff x="0" y="0"/>
          <a:chExt cx="0" cy="0"/>
        </a:xfrm>
      </p:grpSpPr>
      <p:sp>
        <p:nvSpPr>
          <p:cNvPr id="197" name="Google Shape;197;p1"/>
          <p:cNvSpPr/>
          <p:nvPr/>
        </p:nvSpPr>
        <p:spPr>
          <a:xfrm>
            <a:off x="11619052" y="6338103"/>
            <a:ext cx="491924" cy="472632"/>
          </a:xfrm>
          <a:prstGeom prst="ellipse">
            <a:avLst/>
          </a:prstGeom>
          <a:solidFill>
            <a:schemeClr val="dk1"/>
          </a:solidFill>
          <a:ln w="19050" cap="rnd" cmpd="sng">
            <a:solidFill>
              <a:srgbClr val="800F0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00" b="0" u="none">
                <a:solidFill>
                  <a:schemeClr val="lt1"/>
                </a:solidFill>
                <a:latin typeface="Century Gothic"/>
                <a:ea typeface="Century Gothic"/>
                <a:cs typeface="Century Gothic"/>
                <a:sym typeface="Century Gothic"/>
              </a:rPr>
              <a:t>1</a:t>
            </a:r>
            <a:endParaRPr/>
          </a:p>
        </p:txBody>
      </p:sp>
      <p:pic>
        <p:nvPicPr>
          <p:cNvPr id="1026" name="Picture 2" descr="Schneider Electric Recognized for Strong Contributi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196;p1"/>
          <p:cNvSpPr txBox="1"/>
          <p:nvPr/>
        </p:nvSpPr>
        <p:spPr>
          <a:xfrm>
            <a:off x="8831520" y="1326471"/>
            <a:ext cx="11024646"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0" i="0" u="none" strike="noStrike" cap="none" dirty="0" smtClean="0">
                <a:solidFill>
                  <a:schemeClr val="lt1"/>
                </a:solidFill>
                <a:latin typeface="Century Gothic"/>
                <a:ea typeface="Century Gothic"/>
                <a:cs typeface="Century Gothic"/>
                <a:sym typeface="Century Gothic"/>
              </a:rPr>
              <a:t>GO GREEN</a:t>
            </a:r>
            <a:endParaRPr sz="3200" dirty="0">
              <a:solidFill>
                <a:schemeClr val="lt1"/>
              </a:solidFill>
              <a:latin typeface="Century Gothic"/>
              <a:ea typeface="Century Gothic"/>
              <a:cs typeface="Century Gothic"/>
              <a:sym typeface="Century Gothic"/>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43"/>
        <p:cNvGrpSpPr/>
        <p:nvPr/>
      </p:nvGrpSpPr>
      <p:grpSpPr>
        <a:xfrm>
          <a:off x="0" y="0"/>
          <a:ext cx="0" cy="0"/>
          <a:chOff x="0" y="0"/>
          <a:chExt cx="0" cy="0"/>
        </a:xfrm>
      </p:grpSpPr>
      <p:sp>
        <p:nvSpPr>
          <p:cNvPr id="444" name="Google Shape;444;p14"/>
          <p:cNvSpPr/>
          <p:nvPr/>
        </p:nvSpPr>
        <p:spPr>
          <a:xfrm>
            <a:off x="0" y="0"/>
            <a:ext cx="4653308" cy="6858000"/>
          </a:xfrm>
          <a:prstGeom prst="rect">
            <a:avLst/>
          </a:prstGeom>
          <a:solidFill>
            <a:srgbClr val="B01513"/>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EA6312"/>
              </a:solidFill>
              <a:latin typeface="Century Gothic"/>
              <a:ea typeface="Century Gothic"/>
              <a:cs typeface="Century Gothic"/>
              <a:sym typeface="Century Gothic"/>
            </a:endParaRPr>
          </a:p>
        </p:txBody>
      </p:sp>
      <p:sp>
        <p:nvSpPr>
          <p:cNvPr id="447" name="Google Shape;447;p14"/>
          <p:cNvSpPr txBox="1"/>
          <p:nvPr/>
        </p:nvSpPr>
        <p:spPr>
          <a:xfrm>
            <a:off x="4935190" y="206862"/>
            <a:ext cx="5445370" cy="369332"/>
          </a:xfrm>
          <a:prstGeom prst="rect">
            <a:avLst/>
          </a:prstGeom>
          <a:noFill/>
          <a:ln>
            <a:noFill/>
          </a:ln>
        </p:spPr>
        <p:txBody>
          <a:bodyPr spcFirstLastPara="1" wrap="square" lIns="91425" tIns="45700" rIns="91425" bIns="45700" anchor="t" anchorCtr="0">
            <a:spAutoFit/>
          </a:bodyPr>
          <a:lstStyle/>
          <a:p>
            <a:pPr marL="285750" marR="0" lvl="0" indent="-171450" algn="just" rtl="0">
              <a:spcBef>
                <a:spcPts val="0"/>
              </a:spcBef>
              <a:spcAft>
                <a:spcPts val="0"/>
              </a:spcAft>
              <a:buClr>
                <a:schemeClr val="dk1"/>
              </a:buClr>
              <a:buSzPts val="1800"/>
              <a:buFont typeface="Arial"/>
              <a:buNone/>
            </a:pPr>
            <a:endParaRPr sz="1800">
              <a:solidFill>
                <a:schemeClr val="lt1"/>
              </a:solidFill>
              <a:latin typeface="Century Gothic"/>
              <a:ea typeface="Century Gothic"/>
              <a:cs typeface="Century Gothic"/>
              <a:sym typeface="Century Gothic"/>
            </a:endParaRPr>
          </a:p>
        </p:txBody>
      </p:sp>
      <p:sp>
        <p:nvSpPr>
          <p:cNvPr id="449" name="Google Shape;449;p14"/>
          <p:cNvSpPr txBox="1"/>
          <p:nvPr/>
        </p:nvSpPr>
        <p:spPr>
          <a:xfrm>
            <a:off x="4935190" y="1321983"/>
            <a:ext cx="6430394" cy="4247276"/>
          </a:xfrm>
          <a:prstGeom prst="rect">
            <a:avLst/>
          </a:prstGeom>
          <a:noFill/>
          <a:ln>
            <a:noFill/>
          </a:ln>
        </p:spPr>
        <p:txBody>
          <a:bodyPr spcFirstLastPara="1" wrap="square" lIns="91425" tIns="45700" rIns="91425" bIns="45700" anchor="t" anchorCtr="0">
            <a:spAutoFit/>
          </a:bodyPr>
          <a:lstStyle/>
          <a:p>
            <a:pPr marL="285750" lvl="0" indent="-171450" algn="just">
              <a:buClr>
                <a:schemeClr val="dk1"/>
              </a:buClr>
              <a:buSzPts val="1800"/>
            </a:pPr>
            <a:r>
              <a:rPr lang="en-US" sz="1800" dirty="0" smtClean="0">
                <a:solidFill>
                  <a:schemeClr val="lt1"/>
                </a:solidFill>
                <a:latin typeface="Century Gothic"/>
                <a:ea typeface="Century Gothic"/>
                <a:cs typeface="Century Gothic"/>
                <a:sym typeface="Century Gothic"/>
              </a:rPr>
              <a:t>   So </a:t>
            </a:r>
            <a:r>
              <a:rPr lang="en-US" sz="1800" dirty="0">
                <a:solidFill>
                  <a:schemeClr val="lt1"/>
                </a:solidFill>
                <a:latin typeface="Century Gothic"/>
                <a:ea typeface="Century Gothic"/>
                <a:cs typeface="Century Gothic"/>
                <a:sym typeface="Century Gothic"/>
              </a:rPr>
              <a:t>as a result of it we know that there are positive impacts not only on the business but also on the employees as a support and fuel to run the </a:t>
            </a:r>
            <a:r>
              <a:rPr lang="en-US" sz="1800" dirty="0" err="1">
                <a:solidFill>
                  <a:schemeClr val="lt1"/>
                </a:solidFill>
                <a:latin typeface="Century Gothic"/>
                <a:ea typeface="Century Gothic"/>
                <a:cs typeface="Century Gothic"/>
                <a:sym typeface="Century Gothic"/>
              </a:rPr>
              <a:t>organisation</a:t>
            </a:r>
            <a:r>
              <a:rPr lang="en-US" sz="1800" dirty="0">
                <a:solidFill>
                  <a:schemeClr val="lt1"/>
                </a:solidFill>
                <a:latin typeface="Century Gothic"/>
                <a:ea typeface="Century Gothic"/>
                <a:cs typeface="Century Gothic"/>
                <a:sym typeface="Century Gothic"/>
              </a:rPr>
              <a:t> in all angles from improve level of job satisfaction to physical well-being We all want a better work life balance in our life and also boost in productivity for the </a:t>
            </a:r>
            <a:r>
              <a:rPr lang="en-US" sz="1800" dirty="0" err="1">
                <a:solidFill>
                  <a:schemeClr val="lt1"/>
                </a:solidFill>
                <a:latin typeface="Century Gothic"/>
                <a:ea typeface="Century Gothic"/>
                <a:cs typeface="Century Gothic"/>
                <a:sym typeface="Century Gothic"/>
              </a:rPr>
              <a:t>organisation</a:t>
            </a:r>
            <a:r>
              <a:rPr lang="en-US" sz="1800" dirty="0">
                <a:solidFill>
                  <a:schemeClr val="lt1"/>
                </a:solidFill>
                <a:latin typeface="Century Gothic"/>
                <a:ea typeface="Century Gothic"/>
                <a:cs typeface="Century Gothic"/>
                <a:sym typeface="Century Gothic"/>
              </a:rPr>
              <a:t> some companies will make a bold leap forward and make sustainable green improvements at all once others will make gradual improvement as time and resources are available you can see that going green can have a tremendous benefits for our </a:t>
            </a:r>
            <a:r>
              <a:rPr lang="en-US" sz="1800" dirty="0" err="1">
                <a:solidFill>
                  <a:schemeClr val="lt1"/>
                </a:solidFill>
                <a:latin typeface="Century Gothic"/>
                <a:ea typeface="Century Gothic"/>
                <a:cs typeface="Century Gothic"/>
                <a:sym typeface="Century Gothic"/>
              </a:rPr>
              <a:t>organisation</a:t>
            </a:r>
            <a:r>
              <a:rPr lang="en-US" sz="1800" dirty="0">
                <a:solidFill>
                  <a:schemeClr val="lt1"/>
                </a:solidFill>
                <a:latin typeface="Century Gothic"/>
                <a:ea typeface="Century Gothic"/>
                <a:cs typeface="Century Gothic"/>
                <a:sym typeface="Century Gothic"/>
              </a:rPr>
              <a:t> as a whole and for each of our employees now is it create time to assess our current sustainability level and examine ways to improve in various areas!</a:t>
            </a:r>
            <a:endParaRPr sz="1800" dirty="0">
              <a:solidFill>
                <a:schemeClr val="lt1"/>
              </a:solidFill>
              <a:latin typeface="Century Gothic"/>
              <a:ea typeface="Century Gothic"/>
              <a:cs typeface="Century Gothic"/>
              <a:sym typeface="Century Gothic"/>
            </a:endParaRPr>
          </a:p>
        </p:txBody>
      </p:sp>
      <p:pic>
        <p:nvPicPr>
          <p:cNvPr id="9" name="Google Shape;186;p4" descr="Logo&#10;&#10;Description automatically generated"/>
          <p:cNvPicPr preferRelativeResize="0"/>
          <p:nvPr/>
        </p:nvPicPr>
        <p:blipFill rotWithShape="1">
          <a:blip r:embed="rId3">
            <a:alphaModFix/>
          </a:blip>
          <a:srcRect/>
          <a:stretch/>
        </p:blipFill>
        <p:spPr>
          <a:xfrm>
            <a:off x="11175660" y="0"/>
            <a:ext cx="886784" cy="883664"/>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10"/>
          <p:cNvSpPr/>
          <p:nvPr/>
        </p:nvSpPr>
        <p:spPr>
          <a:xfrm>
            <a:off x="0" y="-181823"/>
            <a:ext cx="4653308" cy="6858000"/>
          </a:xfrm>
          <a:prstGeom prst="rect">
            <a:avLst/>
          </a:prstGeom>
          <a:solidFill>
            <a:srgbClr val="B01513"/>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EA6312"/>
              </a:solidFill>
              <a:latin typeface="Century Gothic"/>
              <a:ea typeface="Century Gothic"/>
              <a:cs typeface="Century Gothic"/>
              <a:sym typeface="Century Gothic"/>
            </a:endParaRPr>
          </a:p>
        </p:txBody>
      </p:sp>
      <p:sp>
        <p:nvSpPr>
          <p:cNvPr id="405" name="Google Shape;405;p10"/>
          <p:cNvSpPr txBox="1">
            <a:spLocks noGrp="1"/>
          </p:cNvSpPr>
          <p:nvPr>
            <p:ph type="body" idx="4294967295"/>
          </p:nvPr>
        </p:nvSpPr>
        <p:spPr>
          <a:xfrm>
            <a:off x="5038113" y="1197062"/>
            <a:ext cx="6072267" cy="5563091"/>
          </a:xfrm>
          <a:prstGeom prst="rect">
            <a:avLst/>
          </a:prstGeom>
          <a:noFill/>
          <a:ln>
            <a:noFill/>
          </a:ln>
        </p:spPr>
        <p:txBody>
          <a:bodyPr spcFirstLastPara="1" wrap="square" lIns="91425" tIns="45700" rIns="91425" bIns="45700" anchor="ctr" anchorCtr="0">
            <a:normAutofit lnSpcReduction="10000"/>
          </a:bodyPr>
          <a:lstStyle/>
          <a:p>
            <a:pPr marL="342900" lvl="0" indent="-342900" algn="just">
              <a:spcBef>
                <a:spcPts val="0"/>
              </a:spcBef>
              <a:buSzPct val="79999"/>
              <a:buFont typeface="Arial"/>
              <a:buChar char="•"/>
            </a:pPr>
            <a:r>
              <a:rPr lang="en-US" sz="1800" dirty="0"/>
              <a:t>living in the 21st century where carbon emission has begun as one of the major issues for causing all the global warming and problems in our server and as we know that 42 % of carbon emission is the reason of why the iceberg is a mental thing at all due to the mission of carbon so it is high time is that I want our </a:t>
            </a:r>
            <a:r>
              <a:rPr lang="en-US" sz="1800" dirty="0" err="1"/>
              <a:t>organisation</a:t>
            </a:r>
            <a:r>
              <a:rPr lang="en-US" sz="1800" dirty="0"/>
              <a:t> should take care with the strive and the hunger for net zero supply chain with zero carbon project so let me explain you what is that so the zero carbon project supports global transition from low carbon future by partnering with thousand suppliers responsible for 70% of its upstream carbon emission we are proud to say that more than 1300 supplier participants have already been trained for </a:t>
            </a:r>
            <a:r>
              <a:rPr lang="en-US" sz="1800" dirty="0" err="1"/>
              <a:t>decarbonisation</a:t>
            </a:r>
            <a:r>
              <a:rPr lang="en-US" sz="1800" dirty="0"/>
              <a:t> zero carbon project cultivates exchange of best practices by variety of live engagement and training session </a:t>
            </a:r>
            <a:r>
              <a:rPr lang="en-US" sz="1800" dirty="0" err="1"/>
              <a:t>organised</a:t>
            </a:r>
            <a:r>
              <a:rPr lang="en-US" sz="1800" dirty="0"/>
              <a:t> on an equal basis reducing the operational Carmen emissions in our supply chain is a part of 2021 to 25 sustainability goals and a concrete towards limiting the rise of global average. </a:t>
            </a:r>
            <a:endParaRPr sz="1800" b="0" i="0" u="none" strike="noStrike" cap="none" dirty="0">
              <a:solidFill>
                <a:srgbClr val="FFFFFF"/>
              </a:solidFill>
              <a:latin typeface="Century Gothic"/>
              <a:ea typeface="Century Gothic"/>
              <a:cs typeface="Century Gothic"/>
              <a:sym typeface="Century Gothic"/>
            </a:endParaRPr>
          </a:p>
        </p:txBody>
      </p:sp>
      <p:pic>
        <p:nvPicPr>
          <p:cNvPr id="8" name="Google Shape;186;p4" descr="Logo&#10;&#10;Description automatically generated"/>
          <p:cNvPicPr preferRelativeResize="0"/>
          <p:nvPr/>
        </p:nvPicPr>
        <p:blipFill rotWithShape="1">
          <a:blip r:embed="rId3">
            <a:alphaModFix/>
          </a:blip>
          <a:srcRect/>
          <a:stretch/>
        </p:blipFill>
        <p:spPr>
          <a:xfrm>
            <a:off x="11175660" y="0"/>
            <a:ext cx="886784" cy="883664"/>
          </a:xfrm>
          <a:prstGeom prst="rect">
            <a:avLst/>
          </a:prstGeom>
          <a:noFill/>
          <a:ln>
            <a:noFill/>
          </a:ln>
        </p:spPr>
      </p:pic>
      <p:pic>
        <p:nvPicPr>
          <p:cNvPr id="2052" name="Picture 4" descr="Accelerate progress toward net-zero through digital decarbonization - Ato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81824"/>
            <a:ext cx="12192000" cy="7039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58571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03"/>
        <p:cNvGrpSpPr/>
        <p:nvPr/>
      </p:nvGrpSpPr>
      <p:grpSpPr>
        <a:xfrm>
          <a:off x="0" y="0"/>
          <a:ext cx="0" cy="0"/>
          <a:chOff x="0" y="0"/>
          <a:chExt cx="0" cy="0"/>
        </a:xfrm>
      </p:grpSpPr>
      <p:sp>
        <p:nvSpPr>
          <p:cNvPr id="404" name="Google Shape;404;p10"/>
          <p:cNvSpPr/>
          <p:nvPr/>
        </p:nvSpPr>
        <p:spPr>
          <a:xfrm>
            <a:off x="0" y="0"/>
            <a:ext cx="4653308" cy="6858000"/>
          </a:xfrm>
          <a:prstGeom prst="rect">
            <a:avLst/>
          </a:prstGeom>
          <a:solidFill>
            <a:srgbClr val="B01513"/>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EA6312"/>
              </a:solidFill>
              <a:latin typeface="Century Gothic"/>
              <a:ea typeface="Century Gothic"/>
              <a:cs typeface="Century Gothic"/>
              <a:sym typeface="Century Gothic"/>
            </a:endParaRPr>
          </a:p>
        </p:txBody>
      </p:sp>
      <p:sp>
        <p:nvSpPr>
          <p:cNvPr id="405" name="Google Shape;405;p10"/>
          <p:cNvSpPr txBox="1">
            <a:spLocks noGrp="1"/>
          </p:cNvSpPr>
          <p:nvPr>
            <p:ph type="body" idx="4294967295"/>
          </p:nvPr>
        </p:nvSpPr>
        <p:spPr>
          <a:xfrm>
            <a:off x="5038113" y="1197062"/>
            <a:ext cx="6072267" cy="5563091"/>
          </a:xfrm>
          <a:prstGeom prst="rect">
            <a:avLst/>
          </a:prstGeom>
          <a:noFill/>
          <a:ln>
            <a:noFill/>
          </a:ln>
        </p:spPr>
        <p:txBody>
          <a:bodyPr spcFirstLastPara="1" wrap="square" lIns="91425" tIns="45700" rIns="91425" bIns="45700" anchor="ctr" anchorCtr="0">
            <a:normAutofit lnSpcReduction="10000"/>
          </a:bodyPr>
          <a:lstStyle/>
          <a:p>
            <a:pPr marL="342900" lvl="0" indent="-342900" algn="just">
              <a:spcBef>
                <a:spcPts val="0"/>
              </a:spcBef>
              <a:buSzPct val="79999"/>
              <a:buFont typeface="Arial"/>
              <a:buChar char="•"/>
            </a:pPr>
            <a:r>
              <a:rPr lang="en-US" sz="1800" dirty="0" smtClean="0"/>
              <a:t>living in the 21st century where carbon emission has begun as one of the major issues for causing all the global warming and problems in our server and as we know that 42 % of carbon emission is the reason of why the iceberg is a mental thing at all due to the mission of carbon so it is high time is that I want our </a:t>
            </a:r>
            <a:r>
              <a:rPr lang="en-US" sz="1800" dirty="0" err="1" smtClean="0"/>
              <a:t>organisation</a:t>
            </a:r>
            <a:r>
              <a:rPr lang="en-US" sz="1800" dirty="0" smtClean="0"/>
              <a:t> should take care with the strive and the hunger for net zero supply chain with zero carbon project so let me explain you what is that so the zero carbon project supports global transition from low carbon future by partnering with thousand suppliers responsible for 70% of its upstream carbon emission we are proud to say that more than 1300 supplier participants have already been trained for </a:t>
            </a:r>
            <a:r>
              <a:rPr lang="en-US" sz="1800" dirty="0" err="1" smtClean="0"/>
              <a:t>decarbonisation</a:t>
            </a:r>
            <a:r>
              <a:rPr lang="en-US" sz="1800" dirty="0" smtClean="0"/>
              <a:t> zero carbon project cultivates exchange of best practices by variety of live engagement and training session </a:t>
            </a:r>
            <a:r>
              <a:rPr lang="en-US" sz="1800" dirty="0" err="1" smtClean="0"/>
              <a:t>organised</a:t>
            </a:r>
            <a:r>
              <a:rPr lang="en-US" sz="1800" dirty="0" smtClean="0"/>
              <a:t> on an equal basis reducing the operational Carmen emissions in our supply chain is a part of 2021 to 25 sustainability goals and a concrete towards limiting the rise of global average. </a:t>
            </a:r>
            <a:endParaRPr sz="1800" b="0" i="0" u="none" strike="noStrike" cap="none" dirty="0">
              <a:solidFill>
                <a:srgbClr val="FFFFFF"/>
              </a:solidFill>
              <a:latin typeface="Century Gothic"/>
              <a:ea typeface="Century Gothic"/>
              <a:cs typeface="Century Gothic"/>
              <a:sym typeface="Century Gothic"/>
            </a:endParaRPr>
          </a:p>
        </p:txBody>
      </p:sp>
      <p:pic>
        <p:nvPicPr>
          <p:cNvPr id="8" name="Google Shape;186;p4" descr="Logo&#10;&#10;Description automatically generated"/>
          <p:cNvPicPr preferRelativeResize="0"/>
          <p:nvPr/>
        </p:nvPicPr>
        <p:blipFill rotWithShape="1">
          <a:blip r:embed="rId3">
            <a:alphaModFix/>
          </a:blip>
          <a:srcRect/>
          <a:stretch/>
        </p:blipFill>
        <p:spPr>
          <a:xfrm>
            <a:off x="11175660" y="0"/>
            <a:ext cx="886784" cy="883664"/>
          </a:xfrm>
          <a:prstGeom prst="rect">
            <a:avLst/>
          </a:prstGeom>
          <a:noFill/>
          <a:ln>
            <a:noFill/>
          </a:ln>
        </p:spPr>
      </p:pic>
      <p:pic>
        <p:nvPicPr>
          <p:cNvPr id="9" name="Picture 4" descr="Accelerate progress toward net-zero through digital decarbonization - Ato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656" y="2635898"/>
            <a:ext cx="3845919" cy="22206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11"/>
          <p:cNvSpPr/>
          <p:nvPr/>
        </p:nvSpPr>
        <p:spPr>
          <a:xfrm>
            <a:off x="0" y="0"/>
            <a:ext cx="4653308" cy="6858000"/>
          </a:xfrm>
          <a:prstGeom prst="rect">
            <a:avLst/>
          </a:prstGeom>
          <a:solidFill>
            <a:srgbClr val="B01513"/>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EA6312"/>
              </a:solidFill>
              <a:latin typeface="Century Gothic"/>
              <a:ea typeface="Century Gothic"/>
              <a:cs typeface="Century Gothic"/>
              <a:sym typeface="Century Gothic"/>
            </a:endParaRPr>
          </a:p>
        </p:txBody>
      </p:sp>
      <p:sp>
        <p:nvSpPr>
          <p:cNvPr id="416" name="Google Shape;416;p11"/>
          <p:cNvSpPr txBox="1">
            <a:spLocks noGrp="1"/>
          </p:cNvSpPr>
          <p:nvPr>
            <p:ph type="body" idx="4294967295"/>
          </p:nvPr>
        </p:nvSpPr>
        <p:spPr>
          <a:xfrm>
            <a:off x="4799605" y="778967"/>
            <a:ext cx="6824501" cy="6539465"/>
          </a:xfrm>
          <a:prstGeom prst="rect">
            <a:avLst/>
          </a:prstGeom>
          <a:noFill/>
          <a:ln>
            <a:noFill/>
          </a:ln>
        </p:spPr>
        <p:txBody>
          <a:bodyPr spcFirstLastPara="1" wrap="square" lIns="91425" tIns="45700" rIns="91425" bIns="45700" anchor="ctr" anchorCtr="0">
            <a:normAutofit/>
          </a:bodyPr>
          <a:lstStyle/>
          <a:p>
            <a:pPr marL="0" lvl="0" indent="0">
              <a:lnSpc>
                <a:spcPct val="120000"/>
              </a:lnSpc>
              <a:spcBef>
                <a:spcPts val="0"/>
              </a:spcBef>
              <a:buSzPct val="80000"/>
              <a:buNone/>
            </a:pPr>
            <a:r>
              <a:rPr lang="en-US" dirty="0"/>
              <a:t>With this so we are proud to say that for increasing reliability and Enabling sustainability the net zero project is working towards hundred percent net zero carbon buildings by 2050 more than our products have already been awarded the green premium eco-level so what is that it is a level that allows you to effectively develop and promote an environmental policy waste while preserving your business efficiency that we will be going to cover that for later on and this of course guarantees that with the most up-to-date environmental regulation it does more then we can ever expect.</a:t>
            </a:r>
            <a:endParaRPr sz="2000" b="0" i="0" u="none" strike="noStrike" cap="none" dirty="0">
              <a:solidFill>
                <a:srgbClr val="FFFFFF"/>
              </a:solidFill>
              <a:latin typeface="Century Gothic"/>
              <a:ea typeface="Century Gothic"/>
              <a:cs typeface="Century Gothic"/>
              <a:sym typeface="Century Gothic"/>
            </a:endParaRPr>
          </a:p>
        </p:txBody>
      </p:sp>
      <p:pic>
        <p:nvPicPr>
          <p:cNvPr id="9" name="Google Shape;186;p4" descr="Logo&#10;&#10;Description automatically generated"/>
          <p:cNvPicPr preferRelativeResize="0"/>
          <p:nvPr/>
        </p:nvPicPr>
        <p:blipFill rotWithShape="1">
          <a:blip r:embed="rId3">
            <a:alphaModFix/>
          </a:blip>
          <a:srcRect/>
          <a:stretch/>
        </p:blipFill>
        <p:spPr>
          <a:xfrm>
            <a:off x="11175660" y="0"/>
            <a:ext cx="886784" cy="883664"/>
          </a:xfrm>
          <a:prstGeom prst="rect">
            <a:avLst/>
          </a:prstGeom>
          <a:noFill/>
          <a:ln>
            <a:noFill/>
          </a:ln>
        </p:spPr>
      </p:pic>
      <p:pic>
        <p:nvPicPr>
          <p:cNvPr id="5" name="Picture 6" descr="We're now Carbon Neutral, with a Net Zero Carbon roadmap - GKR Scaffold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802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87230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13"/>
        <p:cNvGrpSpPr/>
        <p:nvPr/>
      </p:nvGrpSpPr>
      <p:grpSpPr>
        <a:xfrm>
          <a:off x="0" y="0"/>
          <a:ext cx="0" cy="0"/>
          <a:chOff x="0" y="0"/>
          <a:chExt cx="0" cy="0"/>
        </a:xfrm>
      </p:grpSpPr>
      <p:sp>
        <p:nvSpPr>
          <p:cNvPr id="414" name="Google Shape;414;p11"/>
          <p:cNvSpPr/>
          <p:nvPr/>
        </p:nvSpPr>
        <p:spPr>
          <a:xfrm>
            <a:off x="0" y="0"/>
            <a:ext cx="4653308" cy="6858000"/>
          </a:xfrm>
          <a:prstGeom prst="rect">
            <a:avLst/>
          </a:prstGeom>
          <a:solidFill>
            <a:srgbClr val="B01513"/>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EA6312"/>
              </a:solidFill>
              <a:latin typeface="Century Gothic"/>
              <a:ea typeface="Century Gothic"/>
              <a:cs typeface="Century Gothic"/>
              <a:sym typeface="Century Gothic"/>
            </a:endParaRPr>
          </a:p>
        </p:txBody>
      </p:sp>
      <p:sp>
        <p:nvSpPr>
          <p:cNvPr id="416" name="Google Shape;416;p11"/>
          <p:cNvSpPr txBox="1">
            <a:spLocks noGrp="1"/>
          </p:cNvSpPr>
          <p:nvPr>
            <p:ph type="body" idx="4294967295"/>
          </p:nvPr>
        </p:nvSpPr>
        <p:spPr>
          <a:xfrm>
            <a:off x="4799605" y="778967"/>
            <a:ext cx="6824501" cy="6539465"/>
          </a:xfrm>
          <a:prstGeom prst="rect">
            <a:avLst/>
          </a:prstGeom>
          <a:noFill/>
          <a:ln>
            <a:noFill/>
          </a:ln>
        </p:spPr>
        <p:txBody>
          <a:bodyPr spcFirstLastPara="1" wrap="square" lIns="91425" tIns="45700" rIns="91425" bIns="45700" anchor="ctr" anchorCtr="0">
            <a:normAutofit/>
          </a:bodyPr>
          <a:lstStyle/>
          <a:p>
            <a:pPr marL="0" lvl="0" indent="0">
              <a:lnSpc>
                <a:spcPct val="120000"/>
              </a:lnSpc>
              <a:spcBef>
                <a:spcPts val="0"/>
              </a:spcBef>
              <a:buSzPct val="80000"/>
              <a:buNone/>
            </a:pPr>
            <a:r>
              <a:rPr lang="en-US" dirty="0"/>
              <a:t>With this so we are proud to say that for increasing reliability and Enabling sustainability the net zero project is working towards hundred percent net zero carbon buildings by 2050 more than our products have already been awarded the green premium eco-level so what is that it is a level that allows you to effectively develop and promote an environmental policy waste while preserving your business efficiency that we will be going to cover that for later on and this of course guarantees that with the most up-to-date environmental regulation it does more then we can ever expect.</a:t>
            </a:r>
            <a:endParaRPr sz="2000" b="0" i="0" u="none" strike="noStrike" cap="none" dirty="0">
              <a:solidFill>
                <a:srgbClr val="FFFFFF"/>
              </a:solidFill>
              <a:latin typeface="Century Gothic"/>
              <a:ea typeface="Century Gothic"/>
              <a:cs typeface="Century Gothic"/>
              <a:sym typeface="Century Gothic"/>
            </a:endParaRPr>
          </a:p>
        </p:txBody>
      </p:sp>
      <p:pic>
        <p:nvPicPr>
          <p:cNvPr id="9" name="Google Shape;186;p4" descr="Logo&#10;&#10;Description automatically generated"/>
          <p:cNvPicPr preferRelativeResize="0"/>
          <p:nvPr/>
        </p:nvPicPr>
        <p:blipFill rotWithShape="1">
          <a:blip r:embed="rId3">
            <a:alphaModFix/>
          </a:blip>
          <a:srcRect/>
          <a:stretch/>
        </p:blipFill>
        <p:spPr>
          <a:xfrm>
            <a:off x="11175660" y="0"/>
            <a:ext cx="886784" cy="883664"/>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4"/>
        <p:cNvGrpSpPr/>
        <p:nvPr/>
      </p:nvGrpSpPr>
      <p:grpSpPr>
        <a:xfrm>
          <a:off x="0" y="0"/>
          <a:ext cx="0" cy="0"/>
          <a:chOff x="0" y="0"/>
          <a:chExt cx="0" cy="0"/>
        </a:xfrm>
      </p:grpSpPr>
      <p:sp>
        <p:nvSpPr>
          <p:cNvPr id="425" name="Google Shape;425;p12"/>
          <p:cNvSpPr txBox="1">
            <a:spLocks noGrp="1"/>
          </p:cNvSpPr>
          <p:nvPr>
            <p:ph type="title"/>
          </p:nvPr>
        </p:nvSpPr>
        <p:spPr>
          <a:xfrm>
            <a:off x="648930" y="629266"/>
            <a:ext cx="9252154" cy="122398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2"/>
              </a:buClr>
              <a:buSzPts val="4200"/>
              <a:buFont typeface="Century Gothic"/>
              <a:buNone/>
            </a:pPr>
            <a:r>
              <a:rPr lang="en-US"/>
              <a:t>GRAPHICAL ANALYSIS</a:t>
            </a:r>
            <a:endParaRPr/>
          </a:p>
        </p:txBody>
      </p:sp>
      <p:pic>
        <p:nvPicPr>
          <p:cNvPr id="6" name="Google Shape;186;p4" descr="Logo&#10;&#10;Description automatically generated"/>
          <p:cNvPicPr preferRelativeResize="0"/>
          <p:nvPr/>
        </p:nvPicPr>
        <p:blipFill rotWithShape="1">
          <a:blip r:embed="rId3">
            <a:alphaModFix/>
          </a:blip>
          <a:srcRect/>
          <a:stretch/>
        </p:blipFill>
        <p:spPr>
          <a:xfrm>
            <a:off x="11175660" y="0"/>
            <a:ext cx="886784" cy="883664"/>
          </a:xfrm>
          <a:prstGeom prst="rect">
            <a:avLst/>
          </a:prstGeom>
          <a:noFill/>
          <a:ln>
            <a:noFill/>
          </a:ln>
        </p:spPr>
      </p:pic>
      <p:pic>
        <p:nvPicPr>
          <p:cNvPr id="2" name="Picture 1"/>
          <p:cNvPicPr>
            <a:picLocks noChangeAspect="1"/>
          </p:cNvPicPr>
          <p:nvPr/>
        </p:nvPicPr>
        <p:blipFill rotWithShape="1">
          <a:blip r:embed="rId4"/>
          <a:srcRect l="25943" t="22343" r="25832" b="12482"/>
          <a:stretch/>
        </p:blipFill>
        <p:spPr>
          <a:xfrm>
            <a:off x="2705877" y="1351558"/>
            <a:ext cx="5449077" cy="5204618"/>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11"/>
          <p:cNvSpPr/>
          <p:nvPr/>
        </p:nvSpPr>
        <p:spPr>
          <a:xfrm>
            <a:off x="0" y="0"/>
            <a:ext cx="4653308" cy="6858000"/>
          </a:xfrm>
          <a:prstGeom prst="rect">
            <a:avLst/>
          </a:prstGeom>
          <a:solidFill>
            <a:srgbClr val="B01513"/>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EA6312"/>
              </a:solidFill>
              <a:latin typeface="Century Gothic"/>
              <a:ea typeface="Century Gothic"/>
              <a:cs typeface="Century Gothic"/>
              <a:sym typeface="Century Gothic"/>
            </a:endParaRPr>
          </a:p>
        </p:txBody>
      </p:sp>
      <p:sp>
        <p:nvSpPr>
          <p:cNvPr id="416" name="Google Shape;416;p11"/>
          <p:cNvSpPr txBox="1">
            <a:spLocks noGrp="1"/>
          </p:cNvSpPr>
          <p:nvPr>
            <p:ph type="body" idx="4294967295"/>
          </p:nvPr>
        </p:nvSpPr>
        <p:spPr>
          <a:xfrm>
            <a:off x="4799605" y="778967"/>
            <a:ext cx="6824501" cy="6539465"/>
          </a:xfrm>
          <a:prstGeom prst="rect">
            <a:avLst/>
          </a:prstGeom>
          <a:noFill/>
          <a:ln>
            <a:noFill/>
          </a:ln>
        </p:spPr>
        <p:txBody>
          <a:bodyPr spcFirstLastPara="1" wrap="square" lIns="91425" tIns="45700" rIns="91425" bIns="45700" anchor="ctr" anchorCtr="0">
            <a:normAutofit/>
          </a:bodyPr>
          <a:lstStyle/>
          <a:p>
            <a:pPr marL="0" lvl="0" indent="0">
              <a:lnSpc>
                <a:spcPct val="120000"/>
              </a:lnSpc>
              <a:spcBef>
                <a:spcPts val="0"/>
              </a:spcBef>
              <a:buSzPct val="80000"/>
              <a:buNone/>
            </a:pPr>
            <a:r>
              <a:rPr lang="en-US" dirty="0"/>
              <a:t>With this so we are proud to say that for increasing reliability and Enabling sustainability the net zero project is working towards hundred percent net zero carbon buildings by 2050 more than our products have already been awarded the green premium eco-level so what is that it is a level that allows you to effectively develop and promote an environmental policy waste while preserving your business efficiency that we will be going to cover that for later on and this of course guarantees that with the most up-to-date environmental regulation it does more then we can ever expect.</a:t>
            </a:r>
            <a:endParaRPr sz="2000" b="0" i="0" u="none" strike="noStrike" cap="none" dirty="0">
              <a:solidFill>
                <a:srgbClr val="FFFFFF"/>
              </a:solidFill>
              <a:latin typeface="Century Gothic"/>
              <a:ea typeface="Century Gothic"/>
              <a:cs typeface="Century Gothic"/>
              <a:sym typeface="Century Gothic"/>
            </a:endParaRPr>
          </a:p>
        </p:txBody>
      </p:sp>
      <p:pic>
        <p:nvPicPr>
          <p:cNvPr id="9" name="Google Shape;186;p4" descr="Logo&#10;&#10;Description automatically generated"/>
          <p:cNvPicPr preferRelativeResize="0"/>
          <p:nvPr/>
        </p:nvPicPr>
        <p:blipFill rotWithShape="1">
          <a:blip r:embed="rId3">
            <a:alphaModFix/>
          </a:blip>
          <a:srcRect/>
          <a:stretch/>
        </p:blipFill>
        <p:spPr>
          <a:xfrm>
            <a:off x="11175660" y="0"/>
            <a:ext cx="886784" cy="883664"/>
          </a:xfrm>
          <a:prstGeom prst="rect">
            <a:avLst/>
          </a:prstGeom>
          <a:noFill/>
          <a:ln>
            <a:noFill/>
          </a:ln>
        </p:spPr>
      </p:pic>
      <p:pic>
        <p:nvPicPr>
          <p:cNvPr id="6" name="Picture 2" descr="Nine key steps to achieve Sustainability in Retail | BC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76418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32"/>
        <p:cNvGrpSpPr/>
        <p:nvPr/>
      </p:nvGrpSpPr>
      <p:grpSpPr>
        <a:xfrm>
          <a:off x="0" y="0"/>
          <a:ext cx="0" cy="0"/>
          <a:chOff x="0" y="0"/>
          <a:chExt cx="0" cy="0"/>
        </a:xfrm>
      </p:grpSpPr>
      <p:sp>
        <p:nvSpPr>
          <p:cNvPr id="433" name="Google Shape;433;p13"/>
          <p:cNvSpPr/>
          <p:nvPr/>
        </p:nvSpPr>
        <p:spPr>
          <a:xfrm>
            <a:off x="0" y="0"/>
            <a:ext cx="4653308" cy="6858000"/>
          </a:xfrm>
          <a:prstGeom prst="rect">
            <a:avLst/>
          </a:prstGeom>
          <a:solidFill>
            <a:srgbClr val="B01513"/>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EA6312"/>
              </a:solidFill>
              <a:latin typeface="Century Gothic"/>
              <a:ea typeface="Century Gothic"/>
              <a:cs typeface="Century Gothic"/>
              <a:sym typeface="Century Gothic"/>
            </a:endParaRPr>
          </a:p>
        </p:txBody>
      </p:sp>
      <p:sp>
        <p:nvSpPr>
          <p:cNvPr id="438" name="Google Shape;438;p13"/>
          <p:cNvSpPr txBox="1"/>
          <p:nvPr/>
        </p:nvSpPr>
        <p:spPr>
          <a:xfrm>
            <a:off x="4869876" y="1746034"/>
            <a:ext cx="6430394" cy="2862322"/>
          </a:xfrm>
          <a:prstGeom prst="rect">
            <a:avLst/>
          </a:prstGeom>
          <a:noFill/>
          <a:ln>
            <a:noFill/>
          </a:ln>
        </p:spPr>
        <p:txBody>
          <a:bodyPr spcFirstLastPara="1" wrap="square" lIns="91425" tIns="45700" rIns="91425" bIns="45700" anchor="t" anchorCtr="0">
            <a:spAutoFit/>
          </a:bodyPr>
          <a:lstStyle/>
          <a:p>
            <a:pPr marL="285750" lvl="0" indent="-285750" algn="just">
              <a:buClr>
                <a:schemeClr val="lt1"/>
              </a:buClr>
              <a:buSzPts val="1800"/>
              <a:buFont typeface="Arial"/>
              <a:buChar char="•"/>
            </a:pPr>
            <a:r>
              <a:rPr lang="en-US" sz="1800" dirty="0">
                <a:solidFill>
                  <a:schemeClr val="lt1"/>
                </a:solidFill>
                <a:latin typeface="Century Gothic"/>
                <a:ea typeface="Century Gothic"/>
                <a:cs typeface="Century Gothic"/>
                <a:sym typeface="Century Gothic"/>
              </a:rPr>
              <a:t>So </a:t>
            </a:r>
            <a:r>
              <a:rPr lang="en-US" sz="1800" dirty="0" smtClean="0">
                <a:solidFill>
                  <a:schemeClr val="lt1"/>
                </a:solidFill>
                <a:latin typeface="Century Gothic"/>
                <a:ea typeface="Century Gothic"/>
                <a:cs typeface="Century Gothic"/>
                <a:sym typeface="Century Gothic"/>
              </a:rPr>
              <a:t>sir </a:t>
            </a:r>
            <a:r>
              <a:rPr lang="en-US" sz="1800" dirty="0">
                <a:solidFill>
                  <a:schemeClr val="lt1"/>
                </a:solidFill>
                <a:latin typeface="Century Gothic"/>
                <a:ea typeface="Century Gothic"/>
                <a:cs typeface="Century Gothic"/>
                <a:sym typeface="Century Gothic"/>
              </a:rPr>
              <a:t>if I some of every thing what we do is first we define success second we set targets third wicket loss programs and forth with sustain results and I repeat so we do what we say and climate action is very essential to business strategies as </a:t>
            </a:r>
            <a:r>
              <a:rPr lang="en-US" sz="1800" dirty="0" err="1">
                <a:solidFill>
                  <a:schemeClr val="lt1"/>
                </a:solidFill>
                <a:latin typeface="Century Gothic"/>
                <a:ea typeface="Century Gothic"/>
                <a:cs typeface="Century Gothic"/>
                <a:sym typeface="Century Gothic"/>
              </a:rPr>
              <a:t>organisations</a:t>
            </a:r>
            <a:r>
              <a:rPr lang="en-US" sz="1800" dirty="0">
                <a:solidFill>
                  <a:schemeClr val="lt1"/>
                </a:solidFill>
                <a:latin typeface="Century Gothic"/>
                <a:ea typeface="Century Gothic"/>
                <a:cs typeface="Century Gothic"/>
                <a:sym typeface="Century Gothic"/>
              </a:rPr>
              <a:t> are bringing climate action to the forefront of the corporate I didn’t ask then Westerners and other stakeholders </a:t>
            </a:r>
            <a:r>
              <a:rPr lang="en-US" sz="1800" dirty="0" err="1">
                <a:solidFill>
                  <a:schemeClr val="lt1"/>
                </a:solidFill>
                <a:latin typeface="Century Gothic"/>
                <a:ea typeface="Century Gothic"/>
                <a:cs typeface="Century Gothic"/>
                <a:sym typeface="Century Gothic"/>
              </a:rPr>
              <a:t>recognise</a:t>
            </a:r>
            <a:r>
              <a:rPr lang="en-US" sz="1800" dirty="0">
                <a:solidFill>
                  <a:schemeClr val="lt1"/>
                </a:solidFill>
                <a:latin typeface="Century Gothic"/>
                <a:ea typeface="Century Gothic"/>
                <a:cs typeface="Century Gothic"/>
                <a:sym typeface="Century Gothic"/>
              </a:rPr>
              <a:t> the risk posed by climate change and demand for a net zero carbon Future companies urged to commit a bold climate action. </a:t>
            </a:r>
            <a:endParaRPr sz="1800" dirty="0">
              <a:solidFill>
                <a:schemeClr val="lt1"/>
              </a:solidFill>
              <a:latin typeface="Century Gothic"/>
              <a:ea typeface="Century Gothic"/>
              <a:cs typeface="Century Gothic"/>
              <a:sym typeface="Century Gothic"/>
            </a:endParaRPr>
          </a:p>
        </p:txBody>
      </p:sp>
      <p:pic>
        <p:nvPicPr>
          <p:cNvPr id="9" name="Google Shape;186;p4" descr="Logo&#10;&#10;Description automatically generated"/>
          <p:cNvPicPr preferRelativeResize="0"/>
          <p:nvPr/>
        </p:nvPicPr>
        <p:blipFill rotWithShape="1">
          <a:blip r:embed="rId3">
            <a:alphaModFix/>
          </a:blip>
          <a:srcRect/>
          <a:stretch/>
        </p:blipFill>
        <p:spPr>
          <a:xfrm>
            <a:off x="11175660" y="0"/>
            <a:ext cx="886784" cy="883664"/>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13"/>
          <p:cNvSpPr/>
          <p:nvPr/>
        </p:nvSpPr>
        <p:spPr>
          <a:xfrm>
            <a:off x="0" y="0"/>
            <a:ext cx="4653308" cy="6858000"/>
          </a:xfrm>
          <a:prstGeom prst="rect">
            <a:avLst/>
          </a:prstGeom>
          <a:solidFill>
            <a:srgbClr val="B01513"/>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EA6312"/>
              </a:solidFill>
              <a:latin typeface="Century Gothic"/>
              <a:ea typeface="Century Gothic"/>
              <a:cs typeface="Century Gothic"/>
              <a:sym typeface="Century Gothic"/>
            </a:endParaRPr>
          </a:p>
        </p:txBody>
      </p:sp>
      <p:sp>
        <p:nvSpPr>
          <p:cNvPr id="438" name="Google Shape;438;p13"/>
          <p:cNvSpPr txBox="1"/>
          <p:nvPr/>
        </p:nvSpPr>
        <p:spPr>
          <a:xfrm>
            <a:off x="4869876" y="1746034"/>
            <a:ext cx="6430394" cy="2862322"/>
          </a:xfrm>
          <a:prstGeom prst="rect">
            <a:avLst/>
          </a:prstGeom>
          <a:noFill/>
          <a:ln>
            <a:noFill/>
          </a:ln>
        </p:spPr>
        <p:txBody>
          <a:bodyPr spcFirstLastPara="1" wrap="square" lIns="91425" tIns="45700" rIns="91425" bIns="45700" anchor="t" anchorCtr="0">
            <a:spAutoFit/>
          </a:bodyPr>
          <a:lstStyle/>
          <a:p>
            <a:pPr marL="285750" lvl="0" indent="-285750" algn="just">
              <a:buClr>
                <a:schemeClr val="lt1"/>
              </a:buClr>
              <a:buSzPts val="1800"/>
              <a:buFont typeface="Arial"/>
              <a:buChar char="•"/>
            </a:pPr>
            <a:r>
              <a:rPr lang="en-US" sz="1800" dirty="0">
                <a:solidFill>
                  <a:schemeClr val="lt1"/>
                </a:solidFill>
                <a:latin typeface="Century Gothic"/>
                <a:ea typeface="Century Gothic"/>
                <a:cs typeface="Century Gothic"/>
                <a:sym typeface="Century Gothic"/>
              </a:rPr>
              <a:t>So </a:t>
            </a:r>
            <a:r>
              <a:rPr lang="en-US" sz="1800" dirty="0" smtClean="0">
                <a:solidFill>
                  <a:schemeClr val="lt1"/>
                </a:solidFill>
                <a:latin typeface="Century Gothic"/>
                <a:ea typeface="Century Gothic"/>
                <a:cs typeface="Century Gothic"/>
                <a:sym typeface="Century Gothic"/>
              </a:rPr>
              <a:t>sir </a:t>
            </a:r>
            <a:r>
              <a:rPr lang="en-US" sz="1800" dirty="0">
                <a:solidFill>
                  <a:schemeClr val="lt1"/>
                </a:solidFill>
                <a:latin typeface="Century Gothic"/>
                <a:ea typeface="Century Gothic"/>
                <a:cs typeface="Century Gothic"/>
                <a:sym typeface="Century Gothic"/>
              </a:rPr>
              <a:t>if I some of every thing what we do is first we define success second we set targets third wicket loss programs and forth with sustain results and I repeat so we do what we say and climate action is very essential to business strategies as </a:t>
            </a:r>
            <a:r>
              <a:rPr lang="en-US" sz="1800" dirty="0" err="1">
                <a:solidFill>
                  <a:schemeClr val="lt1"/>
                </a:solidFill>
                <a:latin typeface="Century Gothic"/>
                <a:ea typeface="Century Gothic"/>
                <a:cs typeface="Century Gothic"/>
                <a:sym typeface="Century Gothic"/>
              </a:rPr>
              <a:t>organisations</a:t>
            </a:r>
            <a:r>
              <a:rPr lang="en-US" sz="1800" dirty="0">
                <a:solidFill>
                  <a:schemeClr val="lt1"/>
                </a:solidFill>
                <a:latin typeface="Century Gothic"/>
                <a:ea typeface="Century Gothic"/>
                <a:cs typeface="Century Gothic"/>
                <a:sym typeface="Century Gothic"/>
              </a:rPr>
              <a:t> are bringing climate action to the forefront of the corporate I didn’t ask then Westerners and other stakeholders </a:t>
            </a:r>
            <a:r>
              <a:rPr lang="en-US" sz="1800" dirty="0" err="1">
                <a:solidFill>
                  <a:schemeClr val="lt1"/>
                </a:solidFill>
                <a:latin typeface="Century Gothic"/>
                <a:ea typeface="Century Gothic"/>
                <a:cs typeface="Century Gothic"/>
                <a:sym typeface="Century Gothic"/>
              </a:rPr>
              <a:t>recognise</a:t>
            </a:r>
            <a:r>
              <a:rPr lang="en-US" sz="1800" dirty="0">
                <a:solidFill>
                  <a:schemeClr val="lt1"/>
                </a:solidFill>
                <a:latin typeface="Century Gothic"/>
                <a:ea typeface="Century Gothic"/>
                <a:cs typeface="Century Gothic"/>
                <a:sym typeface="Century Gothic"/>
              </a:rPr>
              <a:t> the risk posed by climate change and demand for a net zero carbon Future companies urged to commit a bold climate action. </a:t>
            </a:r>
            <a:endParaRPr sz="1800" dirty="0">
              <a:solidFill>
                <a:schemeClr val="lt1"/>
              </a:solidFill>
              <a:latin typeface="Century Gothic"/>
              <a:ea typeface="Century Gothic"/>
              <a:cs typeface="Century Gothic"/>
              <a:sym typeface="Century Gothic"/>
            </a:endParaRPr>
          </a:p>
        </p:txBody>
      </p:sp>
      <p:pic>
        <p:nvPicPr>
          <p:cNvPr id="9" name="Google Shape;186;p4" descr="Logo&#10;&#10;Description automatically generated"/>
          <p:cNvPicPr preferRelativeResize="0"/>
          <p:nvPr/>
        </p:nvPicPr>
        <p:blipFill rotWithShape="1">
          <a:blip r:embed="rId3">
            <a:alphaModFix/>
          </a:blip>
          <a:srcRect/>
          <a:stretch/>
        </p:blipFill>
        <p:spPr>
          <a:xfrm>
            <a:off x="11175660" y="0"/>
            <a:ext cx="886784" cy="883664"/>
          </a:xfrm>
          <a:prstGeom prst="rect">
            <a:avLst/>
          </a:prstGeom>
          <a:noFill/>
          <a:ln>
            <a:noFill/>
          </a:ln>
        </p:spPr>
      </p:pic>
      <p:pic>
        <p:nvPicPr>
          <p:cNvPr id="5" name="Picture 2" descr="Business Sustainability: Why And How Companies Can Embrace Sustainable Best  Practic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20870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9040922"/>
      </p:ext>
    </p:extLst>
  </p:cSld>
  <p:clrMapOvr>
    <a:masterClrMapping/>
  </p:clrMapOvr>
  <p:timing>
    <p:tnLst>
      <p:par>
        <p:cTn id="1" dur="indefinite" restart="never" nodeType="tmRoot"/>
      </p:par>
    </p:tnLst>
  </p:timing>
</p:sld>
</file>

<file path=ppt/theme/theme1.xml><?xml version="1.0" encoding="utf-8"?>
<a:theme xmlns:a="http://schemas.openxmlformats.org/drawingml/2006/main"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o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TotalTime>
  <Words>990</Words>
  <Application>Microsoft Office PowerPoint</Application>
  <PresentationFormat>Widescreen</PresentationFormat>
  <Paragraphs>11</Paragraphs>
  <Slides>10</Slides>
  <Notes>10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10</vt:i4>
      </vt:variant>
    </vt:vector>
  </HeadingPairs>
  <TitlesOfParts>
    <vt:vector size="16" baseType="lpstr">
      <vt:lpstr>Century Gothic</vt:lpstr>
      <vt:lpstr>Calibri</vt:lpstr>
      <vt:lpstr>Arial</vt:lpstr>
      <vt:lpstr>Noto Sans Symbols</vt:lpstr>
      <vt:lpstr>Ion</vt:lpstr>
      <vt:lpstr>Ion</vt:lpstr>
      <vt:lpstr>PowerPoint Presentation</vt:lpstr>
      <vt:lpstr>PowerPoint Presentation</vt:lpstr>
      <vt:lpstr>PowerPoint Presentation</vt:lpstr>
      <vt:lpstr>PowerPoint Presentation</vt:lpstr>
      <vt:lpstr>PowerPoint Presentation</vt:lpstr>
      <vt:lpstr>GRAPHICAL ANALYSIS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ASUS</dc:creator>
  <cp:lastModifiedBy>ASUS</cp:lastModifiedBy>
  <cp:revision>4</cp:revision>
  <dcterms:created xsi:type="dcterms:W3CDTF">2013-07-15T20:26:40Z</dcterms:created>
  <dcterms:modified xsi:type="dcterms:W3CDTF">2022-08-15T05:36:10Z</dcterms:modified>
</cp:coreProperties>
</file>